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F7FC"/>
    <a:srgbClr val="7AC7EA"/>
    <a:srgbClr val="99D3EF"/>
    <a:srgbClr val="B5E0F4"/>
    <a:srgbClr val="CFEAF8"/>
    <a:srgbClr val="B2DF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19F352-8A10-8442-AD13-0F81AF478BBA}" v="598" dt="2024-11-02T13:53:02.173"/>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76"/>
    <p:restoredTop sz="97030"/>
  </p:normalViewPr>
  <p:slideViewPr>
    <p:cSldViewPr snapToGrid="0">
      <p:cViewPr>
        <p:scale>
          <a:sx n="23" d="100"/>
          <a:sy n="23" d="100"/>
        </p:scale>
        <p:origin x="2592"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cia, Brandon Thomas" userId="660b0a78-f4bf-4f48-896a-01bf6c98c46b" providerId="ADAL" clId="{A8CC3ED1-2E7B-A942-83CC-3F370540FB97}"/>
    <pc:docChg chg="undo custSel modSld">
      <pc:chgData name="Garcia, Brandon Thomas" userId="660b0a78-f4bf-4f48-896a-01bf6c98c46b" providerId="ADAL" clId="{A8CC3ED1-2E7B-A942-83CC-3F370540FB97}" dt="2024-09-16T03:48:49.839" v="2631"/>
      <pc:docMkLst>
        <pc:docMk/>
      </pc:docMkLst>
      <pc:sldChg chg="addSp delSp modSp mod delAnim">
        <pc:chgData name="Garcia, Brandon Thomas" userId="660b0a78-f4bf-4f48-896a-01bf6c98c46b" providerId="ADAL" clId="{A8CC3ED1-2E7B-A942-83CC-3F370540FB97}" dt="2024-09-16T03:48:49.839" v="2631"/>
        <pc:sldMkLst>
          <pc:docMk/>
          <pc:sldMk cId="1650805880" sldId="256"/>
        </pc:sldMkLst>
        <pc:spChg chg="add mod">
          <ac:chgData name="Garcia, Brandon Thomas" userId="660b0a78-f4bf-4f48-896a-01bf6c98c46b" providerId="ADAL" clId="{A8CC3ED1-2E7B-A942-83CC-3F370540FB97}" dt="2024-09-03T13:45:34.627" v="2383" actId="2711"/>
          <ac:spMkLst>
            <pc:docMk/>
            <pc:sldMk cId="1650805880" sldId="256"/>
            <ac:spMk id="2" creationId="{30618548-8E74-ED7D-F22F-784CD4E4225A}"/>
          </ac:spMkLst>
        </pc:spChg>
        <pc:spChg chg="mod">
          <ac:chgData name="Garcia, Brandon Thomas" userId="660b0a78-f4bf-4f48-896a-01bf6c98c46b" providerId="ADAL" clId="{A8CC3ED1-2E7B-A942-83CC-3F370540FB97}" dt="2024-09-03T13:45:34.627" v="2383" actId="2711"/>
          <ac:spMkLst>
            <pc:docMk/>
            <pc:sldMk cId="1650805880" sldId="256"/>
            <ac:spMk id="4" creationId="{70FE8F00-A980-89DB-E86A-855091223A86}"/>
          </ac:spMkLst>
        </pc:spChg>
        <pc:spChg chg="add mod">
          <ac:chgData name="Garcia, Brandon Thomas" userId="660b0a78-f4bf-4f48-896a-01bf6c98c46b" providerId="ADAL" clId="{A8CC3ED1-2E7B-A942-83CC-3F370540FB97}" dt="2024-09-03T16:52:49.930" v="2595" actId="20577"/>
          <ac:spMkLst>
            <pc:docMk/>
            <pc:sldMk cId="1650805880" sldId="256"/>
            <ac:spMk id="5" creationId="{04E9ECBB-7ED4-DAF7-9E5C-39ABF2E0D269}"/>
          </ac:spMkLst>
        </pc:spChg>
        <pc:spChg chg="add mod">
          <ac:chgData name="Garcia, Brandon Thomas" userId="660b0a78-f4bf-4f48-896a-01bf6c98c46b" providerId="ADAL" clId="{A8CC3ED1-2E7B-A942-83CC-3F370540FB97}" dt="2024-09-03T16:45:27.876" v="2578" actId="1076"/>
          <ac:spMkLst>
            <pc:docMk/>
            <pc:sldMk cId="1650805880" sldId="256"/>
            <ac:spMk id="6" creationId="{8D1F1406-F60B-B68E-2AB1-04537FCB7ED7}"/>
          </ac:spMkLst>
        </pc:spChg>
        <pc:spChg chg="add mod">
          <ac:chgData name="Garcia, Brandon Thomas" userId="660b0a78-f4bf-4f48-896a-01bf6c98c46b" providerId="ADAL" clId="{A8CC3ED1-2E7B-A942-83CC-3F370540FB97}" dt="2024-09-03T19:42:30.952" v="2614" actId="1076"/>
          <ac:spMkLst>
            <pc:docMk/>
            <pc:sldMk cId="1650805880" sldId="256"/>
            <ac:spMk id="7" creationId="{3D84CEA5-7477-1EF1-88F9-855267A8A404}"/>
          </ac:spMkLst>
        </pc:spChg>
        <pc:spChg chg="add mod">
          <ac:chgData name="Garcia, Brandon Thomas" userId="660b0a78-f4bf-4f48-896a-01bf6c98c46b" providerId="ADAL" clId="{A8CC3ED1-2E7B-A942-83CC-3F370540FB97}" dt="2024-09-03T13:45:34.627" v="2383" actId="2711"/>
          <ac:spMkLst>
            <pc:docMk/>
            <pc:sldMk cId="1650805880" sldId="256"/>
            <ac:spMk id="10" creationId="{CA9930B7-FD87-FEBF-F5C1-398DEAE9B9CD}"/>
          </ac:spMkLst>
        </pc:spChg>
        <pc:spChg chg="mod">
          <ac:chgData name="Garcia, Brandon Thomas" userId="660b0a78-f4bf-4f48-896a-01bf6c98c46b" providerId="ADAL" clId="{A8CC3ED1-2E7B-A942-83CC-3F370540FB97}" dt="2024-09-03T13:45:34.627" v="2383" actId="2711"/>
          <ac:spMkLst>
            <pc:docMk/>
            <pc:sldMk cId="1650805880" sldId="256"/>
            <ac:spMk id="11" creationId="{CDBCFFA5-54BF-5A0C-A197-FA3660536036}"/>
          </ac:spMkLst>
        </pc:spChg>
        <pc:spChg chg="add mod">
          <ac:chgData name="Garcia, Brandon Thomas" userId="660b0a78-f4bf-4f48-896a-01bf6c98c46b" providerId="ADAL" clId="{A8CC3ED1-2E7B-A942-83CC-3F370540FB97}" dt="2024-09-03T16:46:02.949" v="2579" actId="1076"/>
          <ac:spMkLst>
            <pc:docMk/>
            <pc:sldMk cId="1650805880" sldId="256"/>
            <ac:spMk id="12" creationId="{78A67F9A-1C19-A8CD-CA6A-43520801A632}"/>
          </ac:spMkLst>
        </pc:spChg>
        <pc:spChg chg="add mod">
          <ac:chgData name="Garcia, Brandon Thomas" userId="660b0a78-f4bf-4f48-896a-01bf6c98c46b" providerId="ADAL" clId="{A8CC3ED1-2E7B-A942-83CC-3F370540FB97}" dt="2024-09-03T16:35:14.967" v="2477" actId="20577"/>
          <ac:spMkLst>
            <pc:docMk/>
            <pc:sldMk cId="1650805880" sldId="256"/>
            <ac:spMk id="15" creationId="{159095B0-0088-5407-DDD8-ED96CFE30D9A}"/>
          </ac:spMkLst>
        </pc:spChg>
        <pc:spChg chg="add del mod">
          <ac:chgData name="Garcia, Brandon Thomas" userId="660b0a78-f4bf-4f48-896a-01bf6c98c46b" providerId="ADAL" clId="{A8CC3ED1-2E7B-A942-83CC-3F370540FB97}" dt="2024-09-16T02:56:42.416" v="2625" actId="21"/>
          <ac:spMkLst>
            <pc:docMk/>
            <pc:sldMk cId="1650805880" sldId="256"/>
            <ac:spMk id="19" creationId="{09C4734F-372E-B591-3DD4-159EE1B1B19D}"/>
          </ac:spMkLst>
        </pc:spChg>
        <pc:spChg chg="add del mod">
          <ac:chgData name="Garcia, Brandon Thomas" userId="660b0a78-f4bf-4f48-896a-01bf6c98c46b" providerId="ADAL" clId="{A8CC3ED1-2E7B-A942-83CC-3F370540FB97}" dt="2024-09-16T02:56:42.416" v="2625" actId="21"/>
          <ac:spMkLst>
            <pc:docMk/>
            <pc:sldMk cId="1650805880" sldId="256"/>
            <ac:spMk id="20" creationId="{3B65B030-BC02-0046-45F0-2AD64A71C2EF}"/>
          </ac:spMkLst>
        </pc:spChg>
        <pc:spChg chg="add del mod">
          <ac:chgData name="Garcia, Brandon Thomas" userId="660b0a78-f4bf-4f48-896a-01bf6c98c46b" providerId="ADAL" clId="{A8CC3ED1-2E7B-A942-83CC-3F370540FB97}" dt="2024-09-16T02:56:42.416" v="2625" actId="21"/>
          <ac:spMkLst>
            <pc:docMk/>
            <pc:sldMk cId="1650805880" sldId="256"/>
            <ac:spMk id="21" creationId="{F25B3FA1-557B-78AB-45DA-769118E22CAC}"/>
          </ac:spMkLst>
        </pc:spChg>
        <pc:spChg chg="add del mod">
          <ac:chgData name="Garcia, Brandon Thomas" userId="660b0a78-f4bf-4f48-896a-01bf6c98c46b" providerId="ADAL" clId="{A8CC3ED1-2E7B-A942-83CC-3F370540FB97}" dt="2024-09-16T02:56:42.416" v="2625" actId="21"/>
          <ac:spMkLst>
            <pc:docMk/>
            <pc:sldMk cId="1650805880" sldId="256"/>
            <ac:spMk id="22" creationId="{46AC6875-961A-3A2C-2153-AA819A9ECDF6}"/>
          </ac:spMkLst>
        </pc:spChg>
        <pc:spChg chg="add del mod">
          <ac:chgData name="Garcia, Brandon Thomas" userId="660b0a78-f4bf-4f48-896a-01bf6c98c46b" providerId="ADAL" clId="{A8CC3ED1-2E7B-A942-83CC-3F370540FB97}" dt="2024-09-16T02:56:42.416" v="2625" actId="21"/>
          <ac:spMkLst>
            <pc:docMk/>
            <pc:sldMk cId="1650805880" sldId="256"/>
            <ac:spMk id="27" creationId="{81BE0725-3F7C-45B9-B721-545E931E39BB}"/>
          </ac:spMkLst>
        </pc:spChg>
        <pc:spChg chg="add del mod">
          <ac:chgData name="Garcia, Brandon Thomas" userId="660b0a78-f4bf-4f48-896a-01bf6c98c46b" providerId="ADAL" clId="{A8CC3ED1-2E7B-A942-83CC-3F370540FB97}" dt="2024-09-16T02:56:42.416" v="2625" actId="21"/>
          <ac:spMkLst>
            <pc:docMk/>
            <pc:sldMk cId="1650805880" sldId="256"/>
            <ac:spMk id="28" creationId="{3CD5A2A0-0820-7F78-918F-49F4BFA2E4B4}"/>
          </ac:spMkLst>
        </pc:spChg>
        <pc:spChg chg="mod">
          <ac:chgData name="Garcia, Brandon Thomas" userId="660b0a78-f4bf-4f48-896a-01bf6c98c46b" providerId="ADAL" clId="{A8CC3ED1-2E7B-A942-83CC-3F370540FB97}" dt="2024-09-09T21:09:30.743" v="2624"/>
          <ac:spMkLst>
            <pc:docMk/>
            <pc:sldMk cId="1650805880" sldId="256"/>
            <ac:spMk id="31" creationId="{ACA61611-5734-8FB5-489D-8B7699BEB2B7}"/>
          </ac:spMkLst>
        </pc:spChg>
        <pc:spChg chg="add del mod">
          <ac:chgData name="Garcia, Brandon Thomas" userId="660b0a78-f4bf-4f48-896a-01bf6c98c46b" providerId="ADAL" clId="{A8CC3ED1-2E7B-A942-83CC-3F370540FB97}" dt="2024-09-16T02:56:42.416" v="2625" actId="21"/>
          <ac:spMkLst>
            <pc:docMk/>
            <pc:sldMk cId="1650805880" sldId="256"/>
            <ac:spMk id="32" creationId="{B8D76116-E41E-5A5E-8115-DCC7C89FD850}"/>
          </ac:spMkLst>
        </pc:spChg>
        <pc:spChg chg="add del mod">
          <ac:chgData name="Garcia, Brandon Thomas" userId="660b0a78-f4bf-4f48-896a-01bf6c98c46b" providerId="ADAL" clId="{A8CC3ED1-2E7B-A942-83CC-3F370540FB97}" dt="2024-09-16T02:56:42.416" v="2625" actId="21"/>
          <ac:spMkLst>
            <pc:docMk/>
            <pc:sldMk cId="1650805880" sldId="256"/>
            <ac:spMk id="33" creationId="{9F6545B1-5E68-6279-FE9F-FCDD010448DE}"/>
          </ac:spMkLst>
        </pc:spChg>
        <pc:spChg chg="add del mod">
          <ac:chgData name="Garcia, Brandon Thomas" userId="660b0a78-f4bf-4f48-896a-01bf6c98c46b" providerId="ADAL" clId="{A8CC3ED1-2E7B-A942-83CC-3F370540FB97}" dt="2024-09-16T02:56:42.416" v="2625" actId="21"/>
          <ac:spMkLst>
            <pc:docMk/>
            <pc:sldMk cId="1650805880" sldId="256"/>
            <ac:spMk id="34" creationId="{B6875C22-A71B-181F-65B7-9A8666129801}"/>
          </ac:spMkLst>
        </pc:spChg>
        <pc:spChg chg="add del mod">
          <ac:chgData name="Garcia, Brandon Thomas" userId="660b0a78-f4bf-4f48-896a-01bf6c98c46b" providerId="ADAL" clId="{A8CC3ED1-2E7B-A942-83CC-3F370540FB97}" dt="2024-09-16T02:56:46.981" v="2627" actId="21"/>
          <ac:spMkLst>
            <pc:docMk/>
            <pc:sldMk cId="1650805880" sldId="256"/>
            <ac:spMk id="35" creationId="{1E903A21-94C2-0392-EE75-27B0D9FBD9CF}"/>
          </ac:spMkLst>
        </pc:spChg>
        <pc:spChg chg="add del mod">
          <ac:chgData name="Garcia, Brandon Thomas" userId="660b0a78-f4bf-4f48-896a-01bf6c98c46b" providerId="ADAL" clId="{A8CC3ED1-2E7B-A942-83CC-3F370540FB97}" dt="2024-09-16T02:56:46.981" v="2627" actId="21"/>
          <ac:spMkLst>
            <pc:docMk/>
            <pc:sldMk cId="1650805880" sldId="256"/>
            <ac:spMk id="36" creationId="{A839D8C6-1ED4-0144-3F79-B27142CBBBF2}"/>
          </ac:spMkLst>
        </pc:spChg>
        <pc:spChg chg="add del mod">
          <ac:chgData name="Garcia, Brandon Thomas" userId="660b0a78-f4bf-4f48-896a-01bf6c98c46b" providerId="ADAL" clId="{A8CC3ED1-2E7B-A942-83CC-3F370540FB97}" dt="2024-09-16T02:56:46.981" v="2627" actId="21"/>
          <ac:spMkLst>
            <pc:docMk/>
            <pc:sldMk cId="1650805880" sldId="256"/>
            <ac:spMk id="37" creationId="{05A7362E-6061-646E-EC09-9FCD918B91EC}"/>
          </ac:spMkLst>
        </pc:spChg>
        <pc:spChg chg="add del mod">
          <ac:chgData name="Garcia, Brandon Thomas" userId="660b0a78-f4bf-4f48-896a-01bf6c98c46b" providerId="ADAL" clId="{A8CC3ED1-2E7B-A942-83CC-3F370540FB97}" dt="2024-09-16T02:56:46.981" v="2627" actId="21"/>
          <ac:spMkLst>
            <pc:docMk/>
            <pc:sldMk cId="1650805880" sldId="256"/>
            <ac:spMk id="38" creationId="{5617C04F-09D7-B907-6D83-EE3365E3FBF1}"/>
          </ac:spMkLst>
        </pc:spChg>
        <pc:spChg chg="add del mod">
          <ac:chgData name="Garcia, Brandon Thomas" userId="660b0a78-f4bf-4f48-896a-01bf6c98c46b" providerId="ADAL" clId="{A8CC3ED1-2E7B-A942-83CC-3F370540FB97}" dt="2024-09-16T02:56:46.981" v="2627" actId="21"/>
          <ac:spMkLst>
            <pc:docMk/>
            <pc:sldMk cId="1650805880" sldId="256"/>
            <ac:spMk id="39" creationId="{ED673919-FED5-3738-91A2-63225F42BA1F}"/>
          </ac:spMkLst>
        </pc:spChg>
        <pc:spChg chg="add del mod">
          <ac:chgData name="Garcia, Brandon Thomas" userId="660b0a78-f4bf-4f48-896a-01bf6c98c46b" providerId="ADAL" clId="{A8CC3ED1-2E7B-A942-83CC-3F370540FB97}" dt="2024-09-16T02:56:46.981" v="2627" actId="21"/>
          <ac:spMkLst>
            <pc:docMk/>
            <pc:sldMk cId="1650805880" sldId="256"/>
            <ac:spMk id="40" creationId="{D98447AD-6F68-E4E6-7629-C9B1FE5302FE}"/>
          </ac:spMkLst>
        </pc:spChg>
        <pc:spChg chg="add del mod">
          <ac:chgData name="Garcia, Brandon Thomas" userId="660b0a78-f4bf-4f48-896a-01bf6c98c46b" providerId="ADAL" clId="{A8CC3ED1-2E7B-A942-83CC-3F370540FB97}" dt="2024-09-16T02:56:46.981" v="2627" actId="21"/>
          <ac:spMkLst>
            <pc:docMk/>
            <pc:sldMk cId="1650805880" sldId="256"/>
            <ac:spMk id="41" creationId="{17408D96-F854-5D43-589A-5D713BA1DD22}"/>
          </ac:spMkLst>
        </pc:spChg>
        <pc:spChg chg="add del mod">
          <ac:chgData name="Garcia, Brandon Thomas" userId="660b0a78-f4bf-4f48-896a-01bf6c98c46b" providerId="ADAL" clId="{A8CC3ED1-2E7B-A942-83CC-3F370540FB97}" dt="2024-09-16T02:56:46.981" v="2627" actId="21"/>
          <ac:spMkLst>
            <pc:docMk/>
            <pc:sldMk cId="1650805880" sldId="256"/>
            <ac:spMk id="43" creationId="{4791CF2C-7D1E-5265-E413-A00CE1BF5139}"/>
          </ac:spMkLst>
        </pc:spChg>
        <pc:spChg chg="add del mod">
          <ac:chgData name="Garcia, Brandon Thomas" userId="660b0a78-f4bf-4f48-896a-01bf6c98c46b" providerId="ADAL" clId="{A8CC3ED1-2E7B-A942-83CC-3F370540FB97}" dt="2024-09-16T02:56:46.981" v="2627" actId="21"/>
          <ac:spMkLst>
            <pc:docMk/>
            <pc:sldMk cId="1650805880" sldId="256"/>
            <ac:spMk id="44" creationId="{05AC9AE7-2721-7F58-4780-EF07473D249C}"/>
          </ac:spMkLst>
        </pc:spChg>
        <pc:spChg chg="mod">
          <ac:chgData name="Garcia, Brandon Thomas" userId="660b0a78-f4bf-4f48-896a-01bf6c98c46b" providerId="ADAL" clId="{A8CC3ED1-2E7B-A942-83CC-3F370540FB97}" dt="2024-09-16T02:56:44.176" v="2626"/>
          <ac:spMkLst>
            <pc:docMk/>
            <pc:sldMk cId="1650805880" sldId="256"/>
            <ac:spMk id="47" creationId="{1C656D0A-9300-CC67-F4E1-50D8FE6D7F98}"/>
          </ac:spMkLst>
        </pc:spChg>
        <pc:spChg chg="add del mod">
          <ac:chgData name="Garcia, Brandon Thomas" userId="660b0a78-f4bf-4f48-896a-01bf6c98c46b" providerId="ADAL" clId="{A8CC3ED1-2E7B-A942-83CC-3F370540FB97}" dt="2024-09-16T02:56:46.981" v="2627" actId="21"/>
          <ac:spMkLst>
            <pc:docMk/>
            <pc:sldMk cId="1650805880" sldId="256"/>
            <ac:spMk id="48" creationId="{E640405A-F3FF-556E-8DD0-DF3A186012BB}"/>
          </ac:spMkLst>
        </pc:spChg>
        <pc:spChg chg="mod">
          <ac:chgData name="Garcia, Brandon Thomas" userId="660b0a78-f4bf-4f48-896a-01bf6c98c46b" providerId="ADAL" clId="{A8CC3ED1-2E7B-A942-83CC-3F370540FB97}" dt="2024-09-03T13:45:34.627" v="2383" actId="2711"/>
          <ac:spMkLst>
            <pc:docMk/>
            <pc:sldMk cId="1650805880" sldId="256"/>
            <ac:spMk id="49" creationId="{07383C86-6487-F199-3279-02DD579E3145}"/>
          </ac:spMkLst>
        </pc:spChg>
        <pc:spChg chg="mod">
          <ac:chgData name="Garcia, Brandon Thomas" userId="660b0a78-f4bf-4f48-896a-01bf6c98c46b" providerId="ADAL" clId="{A8CC3ED1-2E7B-A942-83CC-3F370540FB97}" dt="2024-09-03T13:45:34.627" v="2383" actId="2711"/>
          <ac:spMkLst>
            <pc:docMk/>
            <pc:sldMk cId="1650805880" sldId="256"/>
            <ac:spMk id="50" creationId="{1A41DC45-FA82-4921-4D64-9B492922EB43}"/>
          </ac:spMkLst>
        </pc:spChg>
        <pc:spChg chg="mod">
          <ac:chgData name="Garcia, Brandon Thomas" userId="660b0a78-f4bf-4f48-896a-01bf6c98c46b" providerId="ADAL" clId="{A8CC3ED1-2E7B-A942-83CC-3F370540FB97}" dt="2024-09-03T13:45:34.627" v="2383" actId="2711"/>
          <ac:spMkLst>
            <pc:docMk/>
            <pc:sldMk cId="1650805880" sldId="256"/>
            <ac:spMk id="51" creationId="{C9EB1055-E239-30CA-C083-B10A20902C89}"/>
          </ac:spMkLst>
        </pc:spChg>
        <pc:spChg chg="mod">
          <ac:chgData name="Garcia, Brandon Thomas" userId="660b0a78-f4bf-4f48-896a-01bf6c98c46b" providerId="ADAL" clId="{A8CC3ED1-2E7B-A942-83CC-3F370540FB97}" dt="2024-08-27T22:39:00.792" v="224" actId="465"/>
          <ac:spMkLst>
            <pc:docMk/>
            <pc:sldMk cId="1650805880" sldId="256"/>
            <ac:spMk id="52" creationId="{7C773E34-44BD-5407-44E8-CBA584F22248}"/>
          </ac:spMkLst>
        </pc:spChg>
        <pc:spChg chg="mod">
          <ac:chgData name="Garcia, Brandon Thomas" userId="660b0a78-f4bf-4f48-896a-01bf6c98c46b" providerId="ADAL" clId="{A8CC3ED1-2E7B-A942-83CC-3F370540FB97}" dt="2024-08-27T22:39:00.792" v="224" actId="465"/>
          <ac:spMkLst>
            <pc:docMk/>
            <pc:sldMk cId="1650805880" sldId="256"/>
            <ac:spMk id="53" creationId="{63C0CBC0-A14D-93F4-1E3E-E42CDFDDC1FB}"/>
          </ac:spMkLst>
        </pc:spChg>
        <pc:spChg chg="mod">
          <ac:chgData name="Garcia, Brandon Thomas" userId="660b0a78-f4bf-4f48-896a-01bf6c98c46b" providerId="ADAL" clId="{A8CC3ED1-2E7B-A942-83CC-3F370540FB97}" dt="2024-08-27T22:39:00.792" v="224" actId="465"/>
          <ac:spMkLst>
            <pc:docMk/>
            <pc:sldMk cId="1650805880" sldId="256"/>
            <ac:spMk id="54" creationId="{53D64B96-644D-EB1F-8652-B90466E67B4A}"/>
          </ac:spMkLst>
        </pc:spChg>
        <pc:spChg chg="mod">
          <ac:chgData name="Garcia, Brandon Thomas" userId="660b0a78-f4bf-4f48-896a-01bf6c98c46b" providerId="ADAL" clId="{A8CC3ED1-2E7B-A942-83CC-3F370540FB97}" dt="2024-08-27T22:39:00.792" v="224" actId="465"/>
          <ac:spMkLst>
            <pc:docMk/>
            <pc:sldMk cId="1650805880" sldId="256"/>
            <ac:spMk id="55" creationId="{B314A95F-D4B8-185D-693B-611FC332291B}"/>
          </ac:spMkLst>
        </pc:spChg>
        <pc:spChg chg="mod">
          <ac:chgData name="Garcia, Brandon Thomas" userId="660b0a78-f4bf-4f48-896a-01bf6c98c46b" providerId="ADAL" clId="{A8CC3ED1-2E7B-A942-83CC-3F370540FB97}" dt="2024-08-27T22:39:00.792" v="224" actId="465"/>
          <ac:spMkLst>
            <pc:docMk/>
            <pc:sldMk cId="1650805880" sldId="256"/>
            <ac:spMk id="56" creationId="{38A2A20E-9440-EB60-5D96-7213FAA6E2BF}"/>
          </ac:spMkLst>
        </pc:spChg>
        <pc:spChg chg="mod">
          <ac:chgData name="Garcia, Brandon Thomas" userId="660b0a78-f4bf-4f48-896a-01bf6c98c46b" providerId="ADAL" clId="{A8CC3ED1-2E7B-A942-83CC-3F370540FB97}" dt="2024-08-27T22:39:00.792" v="224" actId="465"/>
          <ac:spMkLst>
            <pc:docMk/>
            <pc:sldMk cId="1650805880" sldId="256"/>
            <ac:spMk id="57" creationId="{BE8975E6-EF35-FA25-2A22-67223A07B04A}"/>
          </ac:spMkLst>
        </pc:spChg>
        <pc:spChg chg="mod">
          <ac:chgData name="Garcia, Brandon Thomas" userId="660b0a78-f4bf-4f48-896a-01bf6c98c46b" providerId="ADAL" clId="{A8CC3ED1-2E7B-A942-83CC-3F370540FB97}" dt="2024-09-03T13:45:34.627" v="2383" actId="2711"/>
          <ac:spMkLst>
            <pc:docMk/>
            <pc:sldMk cId="1650805880" sldId="256"/>
            <ac:spMk id="59" creationId="{25ED0739-4A02-A31A-833C-83691BCF7767}"/>
          </ac:spMkLst>
        </pc:spChg>
        <pc:spChg chg="add del mod">
          <ac:chgData name="Garcia, Brandon Thomas" userId="660b0a78-f4bf-4f48-896a-01bf6c98c46b" providerId="ADAL" clId="{A8CC3ED1-2E7B-A942-83CC-3F370540FB97}" dt="2024-09-16T02:56:46.981" v="2627" actId="21"/>
          <ac:spMkLst>
            <pc:docMk/>
            <pc:sldMk cId="1650805880" sldId="256"/>
            <ac:spMk id="60" creationId="{D9311FE6-6AF7-D54C-A424-CA79D5288FC2}"/>
          </ac:spMkLst>
        </pc:spChg>
        <pc:spChg chg="mod">
          <ac:chgData name="Garcia, Brandon Thomas" userId="660b0a78-f4bf-4f48-896a-01bf6c98c46b" providerId="ADAL" clId="{A8CC3ED1-2E7B-A942-83CC-3F370540FB97}" dt="2024-09-03T13:45:34.627" v="2383" actId="2711"/>
          <ac:spMkLst>
            <pc:docMk/>
            <pc:sldMk cId="1650805880" sldId="256"/>
            <ac:spMk id="61" creationId="{F39EDD9D-396C-D4E6-1BDB-50DEF9279F65}"/>
          </ac:spMkLst>
        </pc:spChg>
        <pc:spChg chg="add del mod">
          <ac:chgData name="Garcia, Brandon Thomas" userId="660b0a78-f4bf-4f48-896a-01bf6c98c46b" providerId="ADAL" clId="{A8CC3ED1-2E7B-A942-83CC-3F370540FB97}" dt="2024-09-16T02:56:46.981" v="2627" actId="21"/>
          <ac:spMkLst>
            <pc:docMk/>
            <pc:sldMk cId="1650805880" sldId="256"/>
            <ac:spMk id="62" creationId="{E680BA41-556C-C9FC-583C-0BA53ACF2CC7}"/>
          </ac:spMkLst>
        </pc:spChg>
        <pc:spChg chg="add mod">
          <ac:chgData name="Garcia, Brandon Thomas" userId="660b0a78-f4bf-4f48-896a-01bf6c98c46b" providerId="ADAL" clId="{A8CC3ED1-2E7B-A942-83CC-3F370540FB97}" dt="2024-09-16T02:56:48.174" v="2628"/>
          <ac:spMkLst>
            <pc:docMk/>
            <pc:sldMk cId="1650805880" sldId="256"/>
            <ac:spMk id="67" creationId="{853AFF88-8210-019E-3070-36CFB4B8213A}"/>
          </ac:spMkLst>
        </pc:spChg>
        <pc:spChg chg="add mod">
          <ac:chgData name="Garcia, Brandon Thomas" userId="660b0a78-f4bf-4f48-896a-01bf6c98c46b" providerId="ADAL" clId="{A8CC3ED1-2E7B-A942-83CC-3F370540FB97}" dt="2024-09-16T02:56:48.174" v="2628"/>
          <ac:spMkLst>
            <pc:docMk/>
            <pc:sldMk cId="1650805880" sldId="256"/>
            <ac:spMk id="68" creationId="{94E39D04-40AD-0C1E-4DE3-FF4610F66EC3}"/>
          </ac:spMkLst>
        </pc:spChg>
        <pc:spChg chg="add mod">
          <ac:chgData name="Garcia, Brandon Thomas" userId="660b0a78-f4bf-4f48-896a-01bf6c98c46b" providerId="ADAL" clId="{A8CC3ED1-2E7B-A942-83CC-3F370540FB97}" dt="2024-09-16T02:56:48.174" v="2628"/>
          <ac:spMkLst>
            <pc:docMk/>
            <pc:sldMk cId="1650805880" sldId="256"/>
            <ac:spMk id="69" creationId="{83B17CA0-11B7-B2CE-C92F-B952CC6915FB}"/>
          </ac:spMkLst>
        </pc:spChg>
        <pc:spChg chg="add mod">
          <ac:chgData name="Garcia, Brandon Thomas" userId="660b0a78-f4bf-4f48-896a-01bf6c98c46b" providerId="ADAL" clId="{A8CC3ED1-2E7B-A942-83CC-3F370540FB97}" dt="2024-09-16T02:56:48.174" v="2628"/>
          <ac:spMkLst>
            <pc:docMk/>
            <pc:sldMk cId="1650805880" sldId="256"/>
            <ac:spMk id="70" creationId="{C80D6686-236F-BB12-8D61-D83B90BA26D4}"/>
          </ac:spMkLst>
        </pc:spChg>
        <pc:spChg chg="add mod">
          <ac:chgData name="Garcia, Brandon Thomas" userId="660b0a78-f4bf-4f48-896a-01bf6c98c46b" providerId="ADAL" clId="{A8CC3ED1-2E7B-A942-83CC-3F370540FB97}" dt="2024-09-16T02:56:48.174" v="2628"/>
          <ac:spMkLst>
            <pc:docMk/>
            <pc:sldMk cId="1650805880" sldId="256"/>
            <ac:spMk id="71" creationId="{B88946C9-9D4D-65D1-7080-ED588FC56FD9}"/>
          </ac:spMkLst>
        </pc:spChg>
        <pc:spChg chg="add mod">
          <ac:chgData name="Garcia, Brandon Thomas" userId="660b0a78-f4bf-4f48-896a-01bf6c98c46b" providerId="ADAL" clId="{A8CC3ED1-2E7B-A942-83CC-3F370540FB97}" dt="2024-09-16T02:56:48.174" v="2628"/>
          <ac:spMkLst>
            <pc:docMk/>
            <pc:sldMk cId="1650805880" sldId="256"/>
            <ac:spMk id="72" creationId="{C363C041-9D32-5FCE-5861-41A9DF234C6C}"/>
          </ac:spMkLst>
        </pc:spChg>
        <pc:spChg chg="add mod">
          <ac:chgData name="Garcia, Brandon Thomas" userId="660b0a78-f4bf-4f48-896a-01bf6c98c46b" providerId="ADAL" clId="{A8CC3ED1-2E7B-A942-83CC-3F370540FB97}" dt="2024-09-16T02:56:48.174" v="2628"/>
          <ac:spMkLst>
            <pc:docMk/>
            <pc:sldMk cId="1650805880" sldId="256"/>
            <ac:spMk id="73" creationId="{F8B0B5E2-C714-2F2E-DD5A-46599BF76EE0}"/>
          </ac:spMkLst>
        </pc:spChg>
        <pc:spChg chg="add mod">
          <ac:chgData name="Garcia, Brandon Thomas" userId="660b0a78-f4bf-4f48-896a-01bf6c98c46b" providerId="ADAL" clId="{A8CC3ED1-2E7B-A942-83CC-3F370540FB97}" dt="2024-09-16T02:56:48.174" v="2628"/>
          <ac:spMkLst>
            <pc:docMk/>
            <pc:sldMk cId="1650805880" sldId="256"/>
            <ac:spMk id="75" creationId="{894D5810-19D9-2581-9B9F-E7798CA031EB}"/>
          </ac:spMkLst>
        </pc:spChg>
        <pc:spChg chg="add mod">
          <ac:chgData name="Garcia, Brandon Thomas" userId="660b0a78-f4bf-4f48-896a-01bf6c98c46b" providerId="ADAL" clId="{A8CC3ED1-2E7B-A942-83CC-3F370540FB97}" dt="2024-09-16T02:56:48.174" v="2628"/>
          <ac:spMkLst>
            <pc:docMk/>
            <pc:sldMk cId="1650805880" sldId="256"/>
            <ac:spMk id="76" creationId="{F65140BD-7828-DBAD-706B-AE76BCFE7735}"/>
          </ac:spMkLst>
        </pc:spChg>
        <pc:spChg chg="mod">
          <ac:chgData name="Garcia, Brandon Thomas" userId="660b0a78-f4bf-4f48-896a-01bf6c98c46b" providerId="ADAL" clId="{A8CC3ED1-2E7B-A942-83CC-3F370540FB97}" dt="2024-09-16T02:56:48.174" v="2628"/>
          <ac:spMkLst>
            <pc:docMk/>
            <pc:sldMk cId="1650805880" sldId="256"/>
            <ac:spMk id="79" creationId="{36EB562C-F178-C9E4-D642-FF85CFC3449E}"/>
          </ac:spMkLst>
        </pc:spChg>
        <pc:spChg chg="add mod">
          <ac:chgData name="Garcia, Brandon Thomas" userId="660b0a78-f4bf-4f48-896a-01bf6c98c46b" providerId="ADAL" clId="{A8CC3ED1-2E7B-A942-83CC-3F370540FB97}" dt="2024-09-16T02:56:48.174" v="2628"/>
          <ac:spMkLst>
            <pc:docMk/>
            <pc:sldMk cId="1650805880" sldId="256"/>
            <ac:spMk id="80" creationId="{ECE62BD3-075D-A8E9-4897-6C0A991031C4}"/>
          </ac:spMkLst>
        </pc:spChg>
        <pc:spChg chg="add mod">
          <ac:chgData name="Garcia, Brandon Thomas" userId="660b0a78-f4bf-4f48-896a-01bf6c98c46b" providerId="ADAL" clId="{A8CC3ED1-2E7B-A942-83CC-3F370540FB97}" dt="2024-09-16T02:56:48.174" v="2628"/>
          <ac:spMkLst>
            <pc:docMk/>
            <pc:sldMk cId="1650805880" sldId="256"/>
            <ac:spMk id="81" creationId="{0602E62D-DF76-AE96-67FA-E454F34CD4E3}"/>
          </ac:spMkLst>
        </pc:spChg>
        <pc:spChg chg="add mod">
          <ac:chgData name="Garcia, Brandon Thomas" userId="660b0a78-f4bf-4f48-896a-01bf6c98c46b" providerId="ADAL" clId="{A8CC3ED1-2E7B-A942-83CC-3F370540FB97}" dt="2024-09-16T02:56:48.174" v="2628"/>
          <ac:spMkLst>
            <pc:docMk/>
            <pc:sldMk cId="1650805880" sldId="256"/>
            <ac:spMk id="82" creationId="{6AE08269-717C-770A-8FC2-6E11DE5804AB}"/>
          </ac:spMkLst>
        </pc:spChg>
        <pc:spChg chg="mod">
          <ac:chgData name="Garcia, Brandon Thomas" userId="660b0a78-f4bf-4f48-896a-01bf6c98c46b" providerId="ADAL" clId="{A8CC3ED1-2E7B-A942-83CC-3F370540FB97}" dt="2024-09-16T03:48:49.839" v="2631"/>
          <ac:spMkLst>
            <pc:docMk/>
            <pc:sldMk cId="1650805880" sldId="256"/>
            <ac:spMk id="84" creationId="{36657D7F-CE25-DDBF-7D6C-D6F3CDD4DE79}"/>
          </ac:spMkLst>
        </pc:spChg>
        <pc:spChg chg="mod">
          <ac:chgData name="Garcia, Brandon Thomas" userId="660b0a78-f4bf-4f48-896a-01bf6c98c46b" providerId="ADAL" clId="{A8CC3ED1-2E7B-A942-83CC-3F370540FB97}" dt="2024-09-16T03:48:49.839" v="2631"/>
          <ac:spMkLst>
            <pc:docMk/>
            <pc:sldMk cId="1650805880" sldId="256"/>
            <ac:spMk id="85" creationId="{2FDB2E02-4C4F-1B91-FE4B-EE033BED8659}"/>
          </ac:spMkLst>
        </pc:spChg>
        <pc:spChg chg="mod">
          <ac:chgData name="Garcia, Brandon Thomas" userId="660b0a78-f4bf-4f48-896a-01bf6c98c46b" providerId="ADAL" clId="{A8CC3ED1-2E7B-A942-83CC-3F370540FB97}" dt="2024-09-16T03:48:49.839" v="2631"/>
          <ac:spMkLst>
            <pc:docMk/>
            <pc:sldMk cId="1650805880" sldId="256"/>
            <ac:spMk id="86" creationId="{097964C2-CBFE-BAEB-97A2-C2C6232E0B6F}"/>
          </ac:spMkLst>
        </pc:spChg>
        <pc:spChg chg="mod">
          <ac:chgData name="Garcia, Brandon Thomas" userId="660b0a78-f4bf-4f48-896a-01bf6c98c46b" providerId="ADAL" clId="{A8CC3ED1-2E7B-A942-83CC-3F370540FB97}" dt="2024-09-16T03:48:49.839" v="2631"/>
          <ac:spMkLst>
            <pc:docMk/>
            <pc:sldMk cId="1650805880" sldId="256"/>
            <ac:spMk id="87" creationId="{41F307E0-9066-A8C9-2552-8A531961FCD9}"/>
          </ac:spMkLst>
        </pc:spChg>
        <pc:spChg chg="mod">
          <ac:chgData name="Garcia, Brandon Thomas" userId="660b0a78-f4bf-4f48-896a-01bf6c98c46b" providerId="ADAL" clId="{A8CC3ED1-2E7B-A942-83CC-3F370540FB97}" dt="2024-09-16T03:48:49.839" v="2631"/>
          <ac:spMkLst>
            <pc:docMk/>
            <pc:sldMk cId="1650805880" sldId="256"/>
            <ac:spMk id="88" creationId="{A6C3FEF7-2E60-386E-EB27-F7545DCDCDDE}"/>
          </ac:spMkLst>
        </pc:spChg>
        <pc:spChg chg="mod">
          <ac:chgData name="Garcia, Brandon Thomas" userId="660b0a78-f4bf-4f48-896a-01bf6c98c46b" providerId="ADAL" clId="{A8CC3ED1-2E7B-A942-83CC-3F370540FB97}" dt="2024-09-16T03:48:49.839" v="2631"/>
          <ac:spMkLst>
            <pc:docMk/>
            <pc:sldMk cId="1650805880" sldId="256"/>
            <ac:spMk id="89" creationId="{22F875D8-17B3-A8B1-232F-13A6FAD7F9FB}"/>
          </ac:spMkLst>
        </pc:spChg>
        <pc:spChg chg="mod">
          <ac:chgData name="Garcia, Brandon Thomas" userId="660b0a78-f4bf-4f48-896a-01bf6c98c46b" providerId="ADAL" clId="{A8CC3ED1-2E7B-A942-83CC-3F370540FB97}" dt="2024-09-03T13:45:34.627" v="2383" actId="2711"/>
          <ac:spMkLst>
            <pc:docMk/>
            <pc:sldMk cId="1650805880" sldId="256"/>
            <ac:spMk id="91" creationId="{EE3B38CD-D635-46AC-D12F-4107EABA8566}"/>
          </ac:spMkLst>
        </pc:spChg>
        <pc:spChg chg="mod">
          <ac:chgData name="Garcia, Brandon Thomas" userId="660b0a78-f4bf-4f48-896a-01bf6c98c46b" providerId="ADAL" clId="{A8CC3ED1-2E7B-A942-83CC-3F370540FB97}" dt="2024-09-03T13:45:34.627" v="2383" actId="2711"/>
          <ac:spMkLst>
            <pc:docMk/>
            <pc:sldMk cId="1650805880" sldId="256"/>
            <ac:spMk id="98" creationId="{9C8A9AD1-A0C8-35A8-BBEC-1604A4508173}"/>
          </ac:spMkLst>
        </pc:spChg>
        <pc:spChg chg="mod">
          <ac:chgData name="Garcia, Brandon Thomas" userId="660b0a78-f4bf-4f48-896a-01bf6c98c46b" providerId="ADAL" clId="{A8CC3ED1-2E7B-A942-83CC-3F370540FB97}" dt="2024-08-27T22:59:04.754" v="1354" actId="553"/>
          <ac:spMkLst>
            <pc:docMk/>
            <pc:sldMk cId="1650805880" sldId="256"/>
            <ac:spMk id="99" creationId="{E6F4F023-FD90-95ED-49BB-A6607D4BD198}"/>
          </ac:spMkLst>
        </pc:spChg>
        <pc:spChg chg="mod">
          <ac:chgData name="Garcia, Brandon Thomas" userId="660b0a78-f4bf-4f48-896a-01bf6c98c46b" providerId="ADAL" clId="{A8CC3ED1-2E7B-A942-83CC-3F370540FB97}" dt="2024-09-03T19:37:05.894" v="2599" actId="2085"/>
          <ac:spMkLst>
            <pc:docMk/>
            <pc:sldMk cId="1650805880" sldId="256"/>
            <ac:spMk id="100" creationId="{1604B58D-C05C-AC00-BA31-661439B12260}"/>
          </ac:spMkLst>
        </pc:spChg>
        <pc:spChg chg="add del mod topLvl">
          <ac:chgData name="Garcia, Brandon Thomas" userId="660b0a78-f4bf-4f48-896a-01bf6c98c46b" providerId="ADAL" clId="{A8CC3ED1-2E7B-A942-83CC-3F370540FB97}" dt="2024-09-09T21:09:29.290" v="2623" actId="21"/>
          <ac:spMkLst>
            <pc:docMk/>
            <pc:sldMk cId="1650805880" sldId="256"/>
            <ac:spMk id="101" creationId="{EE76F1D2-413B-A9AB-014B-1F9639C36E59}"/>
          </ac:spMkLst>
        </pc:spChg>
        <pc:spChg chg="del mod topLvl">
          <ac:chgData name="Garcia, Brandon Thomas" userId="660b0a78-f4bf-4f48-896a-01bf6c98c46b" providerId="ADAL" clId="{A8CC3ED1-2E7B-A942-83CC-3F370540FB97}" dt="2024-09-09T21:09:29.290" v="2623" actId="21"/>
          <ac:spMkLst>
            <pc:docMk/>
            <pc:sldMk cId="1650805880" sldId="256"/>
            <ac:spMk id="102" creationId="{8DD87552-83A1-6148-FBFB-34AD6B91ACD6}"/>
          </ac:spMkLst>
        </pc:spChg>
        <pc:spChg chg="del mod topLvl">
          <ac:chgData name="Garcia, Brandon Thomas" userId="660b0a78-f4bf-4f48-896a-01bf6c98c46b" providerId="ADAL" clId="{A8CC3ED1-2E7B-A942-83CC-3F370540FB97}" dt="2024-09-09T21:09:29.290" v="2623" actId="21"/>
          <ac:spMkLst>
            <pc:docMk/>
            <pc:sldMk cId="1650805880" sldId="256"/>
            <ac:spMk id="103" creationId="{B64BEE59-C34A-140A-5322-F88464D91143}"/>
          </ac:spMkLst>
        </pc:spChg>
        <pc:spChg chg="del mod topLvl">
          <ac:chgData name="Garcia, Brandon Thomas" userId="660b0a78-f4bf-4f48-896a-01bf6c98c46b" providerId="ADAL" clId="{A8CC3ED1-2E7B-A942-83CC-3F370540FB97}" dt="2024-09-09T21:09:29.290" v="2623" actId="21"/>
          <ac:spMkLst>
            <pc:docMk/>
            <pc:sldMk cId="1650805880" sldId="256"/>
            <ac:spMk id="104" creationId="{EE5AC289-3D4A-97E3-23CB-12EE0FCBC83A}"/>
          </ac:spMkLst>
        </pc:spChg>
        <pc:spChg chg="del mod topLvl">
          <ac:chgData name="Garcia, Brandon Thomas" userId="660b0a78-f4bf-4f48-896a-01bf6c98c46b" providerId="ADAL" clId="{A8CC3ED1-2E7B-A942-83CC-3F370540FB97}" dt="2024-09-16T02:56:42.416" v="2625" actId="21"/>
          <ac:spMkLst>
            <pc:docMk/>
            <pc:sldMk cId="1650805880" sldId="256"/>
            <ac:spMk id="105" creationId="{35FF52FC-D6FC-081E-13FE-E4C7B11E123A}"/>
          </ac:spMkLst>
        </pc:spChg>
        <pc:spChg chg="del mod topLvl">
          <ac:chgData name="Garcia, Brandon Thomas" userId="660b0a78-f4bf-4f48-896a-01bf6c98c46b" providerId="ADAL" clId="{A8CC3ED1-2E7B-A942-83CC-3F370540FB97}" dt="2024-09-09T21:09:29.290" v="2623" actId="21"/>
          <ac:spMkLst>
            <pc:docMk/>
            <pc:sldMk cId="1650805880" sldId="256"/>
            <ac:spMk id="111" creationId="{D080C62C-F337-E44B-E8EB-B92CA59E2412}"/>
          </ac:spMkLst>
        </pc:spChg>
        <pc:spChg chg="del mod topLvl">
          <ac:chgData name="Garcia, Brandon Thomas" userId="660b0a78-f4bf-4f48-896a-01bf6c98c46b" providerId="ADAL" clId="{A8CC3ED1-2E7B-A942-83CC-3F370540FB97}" dt="2024-09-09T21:09:29.290" v="2623" actId="21"/>
          <ac:spMkLst>
            <pc:docMk/>
            <pc:sldMk cId="1650805880" sldId="256"/>
            <ac:spMk id="114" creationId="{6D945469-8F04-C773-15AF-1CB3FEDA5E87}"/>
          </ac:spMkLst>
        </pc:spChg>
        <pc:spChg chg="del mod topLvl">
          <ac:chgData name="Garcia, Brandon Thomas" userId="660b0a78-f4bf-4f48-896a-01bf6c98c46b" providerId="ADAL" clId="{A8CC3ED1-2E7B-A942-83CC-3F370540FB97}" dt="2024-09-16T02:56:42.416" v="2625" actId="21"/>
          <ac:spMkLst>
            <pc:docMk/>
            <pc:sldMk cId="1650805880" sldId="256"/>
            <ac:spMk id="115" creationId="{AFA6B0FD-AB7D-5E9D-9E72-CD4F7980E9A0}"/>
          </ac:spMkLst>
        </pc:spChg>
        <pc:spChg chg="mod">
          <ac:chgData name="Garcia, Brandon Thomas" userId="660b0a78-f4bf-4f48-896a-01bf6c98c46b" providerId="ADAL" clId="{A8CC3ED1-2E7B-A942-83CC-3F370540FB97}" dt="2024-09-03T13:45:34.627" v="2383" actId="2711"/>
          <ac:spMkLst>
            <pc:docMk/>
            <pc:sldMk cId="1650805880" sldId="256"/>
            <ac:spMk id="118" creationId="{57DC0365-F79C-CD5D-E52A-970863517B22}"/>
          </ac:spMkLst>
        </pc:spChg>
        <pc:spChg chg="del mod topLvl">
          <ac:chgData name="Garcia, Brandon Thomas" userId="660b0a78-f4bf-4f48-896a-01bf6c98c46b" providerId="ADAL" clId="{A8CC3ED1-2E7B-A942-83CC-3F370540FB97}" dt="2024-09-16T02:56:42.416" v="2625" actId="21"/>
          <ac:spMkLst>
            <pc:docMk/>
            <pc:sldMk cId="1650805880" sldId="256"/>
            <ac:spMk id="119" creationId="{0FD23676-561C-7C8D-C312-6FC2902B0B40}"/>
          </ac:spMkLst>
        </pc:spChg>
        <pc:spChg chg="del mod topLvl">
          <ac:chgData name="Garcia, Brandon Thomas" userId="660b0a78-f4bf-4f48-896a-01bf6c98c46b" providerId="ADAL" clId="{A8CC3ED1-2E7B-A942-83CC-3F370540FB97}" dt="2024-09-09T21:09:29.290" v="2623" actId="21"/>
          <ac:spMkLst>
            <pc:docMk/>
            <pc:sldMk cId="1650805880" sldId="256"/>
            <ac:spMk id="123" creationId="{45BE88A1-7625-FB83-C117-4815972EBB26}"/>
          </ac:spMkLst>
        </pc:spChg>
        <pc:spChg chg="del mod topLvl">
          <ac:chgData name="Garcia, Brandon Thomas" userId="660b0a78-f4bf-4f48-896a-01bf6c98c46b" providerId="ADAL" clId="{A8CC3ED1-2E7B-A942-83CC-3F370540FB97}" dt="2024-09-09T21:09:29.290" v="2623" actId="21"/>
          <ac:spMkLst>
            <pc:docMk/>
            <pc:sldMk cId="1650805880" sldId="256"/>
            <ac:spMk id="124" creationId="{DE67C474-425B-AE71-327F-197154D587DE}"/>
          </ac:spMkLst>
        </pc:spChg>
        <pc:spChg chg="del mod topLvl">
          <ac:chgData name="Garcia, Brandon Thomas" userId="660b0a78-f4bf-4f48-896a-01bf6c98c46b" providerId="ADAL" clId="{A8CC3ED1-2E7B-A942-83CC-3F370540FB97}" dt="2024-09-09T21:09:29.290" v="2623" actId="21"/>
          <ac:spMkLst>
            <pc:docMk/>
            <pc:sldMk cId="1650805880" sldId="256"/>
            <ac:spMk id="125" creationId="{A570741A-FCFB-8D0B-27BE-A152480EBC36}"/>
          </ac:spMkLst>
        </pc:spChg>
        <pc:spChg chg="mod">
          <ac:chgData name="Garcia, Brandon Thomas" userId="660b0a78-f4bf-4f48-896a-01bf6c98c46b" providerId="ADAL" clId="{A8CC3ED1-2E7B-A942-83CC-3F370540FB97}" dt="2024-09-03T19:37:05.894" v="2599" actId="2085"/>
          <ac:spMkLst>
            <pc:docMk/>
            <pc:sldMk cId="1650805880" sldId="256"/>
            <ac:spMk id="127" creationId="{F062A6F0-5DD8-61E0-269D-C3DAE2911554}"/>
          </ac:spMkLst>
        </pc:spChg>
        <pc:spChg chg="mod">
          <ac:chgData name="Garcia, Brandon Thomas" userId="660b0a78-f4bf-4f48-896a-01bf6c98c46b" providerId="ADAL" clId="{A8CC3ED1-2E7B-A942-83CC-3F370540FB97}" dt="2024-09-03T19:37:19.816" v="2603" actId="20577"/>
          <ac:spMkLst>
            <pc:docMk/>
            <pc:sldMk cId="1650805880" sldId="256"/>
            <ac:spMk id="130" creationId="{49733FF8-6A56-6B06-59E2-93E514348EFD}"/>
          </ac:spMkLst>
        </pc:spChg>
        <pc:spChg chg="mod">
          <ac:chgData name="Garcia, Brandon Thomas" userId="660b0a78-f4bf-4f48-896a-01bf6c98c46b" providerId="ADAL" clId="{A8CC3ED1-2E7B-A942-83CC-3F370540FB97}" dt="2024-08-27T22:59:04.754" v="1354" actId="553"/>
          <ac:spMkLst>
            <pc:docMk/>
            <pc:sldMk cId="1650805880" sldId="256"/>
            <ac:spMk id="133" creationId="{817E3A27-0FCF-CC85-4E89-365696C902D3}"/>
          </ac:spMkLst>
        </pc:spChg>
        <pc:spChg chg="mod">
          <ac:chgData name="Garcia, Brandon Thomas" userId="660b0a78-f4bf-4f48-896a-01bf6c98c46b" providerId="ADAL" clId="{A8CC3ED1-2E7B-A942-83CC-3F370540FB97}" dt="2024-09-03T19:41:35.420" v="2609" actId="166"/>
          <ac:spMkLst>
            <pc:docMk/>
            <pc:sldMk cId="1650805880" sldId="256"/>
            <ac:spMk id="135" creationId="{62431F21-67D3-E2BF-9E23-61D6123776CE}"/>
          </ac:spMkLst>
        </pc:spChg>
        <pc:spChg chg="mod">
          <ac:chgData name="Garcia, Brandon Thomas" userId="660b0a78-f4bf-4f48-896a-01bf6c98c46b" providerId="ADAL" clId="{A8CC3ED1-2E7B-A942-83CC-3F370540FB97}" dt="2024-08-27T22:59:04.754" v="1354" actId="553"/>
          <ac:spMkLst>
            <pc:docMk/>
            <pc:sldMk cId="1650805880" sldId="256"/>
            <ac:spMk id="141" creationId="{50AEAB86-FE19-31C4-1347-A71C20E267F5}"/>
          </ac:spMkLst>
        </pc:spChg>
        <pc:spChg chg="mod">
          <ac:chgData name="Garcia, Brandon Thomas" userId="660b0a78-f4bf-4f48-896a-01bf6c98c46b" providerId="ADAL" clId="{A8CC3ED1-2E7B-A942-83CC-3F370540FB97}" dt="2024-08-27T22:59:04.754" v="1354" actId="553"/>
          <ac:spMkLst>
            <pc:docMk/>
            <pc:sldMk cId="1650805880" sldId="256"/>
            <ac:spMk id="142" creationId="{71EC9E5D-41D8-966E-9E9B-FE112DAE7254}"/>
          </ac:spMkLst>
        </pc:spChg>
        <pc:spChg chg="mod">
          <ac:chgData name="Garcia, Brandon Thomas" userId="660b0a78-f4bf-4f48-896a-01bf6c98c46b" providerId="ADAL" clId="{A8CC3ED1-2E7B-A942-83CC-3F370540FB97}" dt="2024-08-27T22:59:04.754" v="1354" actId="553"/>
          <ac:spMkLst>
            <pc:docMk/>
            <pc:sldMk cId="1650805880" sldId="256"/>
            <ac:spMk id="145" creationId="{81AABE19-7653-4840-9B84-D364302EC2A0}"/>
          </ac:spMkLst>
        </pc:spChg>
        <pc:spChg chg="mod">
          <ac:chgData name="Garcia, Brandon Thomas" userId="660b0a78-f4bf-4f48-896a-01bf6c98c46b" providerId="ADAL" clId="{A8CC3ED1-2E7B-A942-83CC-3F370540FB97}" dt="2024-08-27T22:59:04.754" v="1354" actId="553"/>
          <ac:spMkLst>
            <pc:docMk/>
            <pc:sldMk cId="1650805880" sldId="256"/>
            <ac:spMk id="146" creationId="{E85569FC-5F68-C46E-8D6F-74477CCF07F4}"/>
          </ac:spMkLst>
        </pc:spChg>
        <pc:spChg chg="mod">
          <ac:chgData name="Garcia, Brandon Thomas" userId="660b0a78-f4bf-4f48-896a-01bf6c98c46b" providerId="ADAL" clId="{A8CC3ED1-2E7B-A942-83CC-3F370540FB97}" dt="2024-09-03T19:37:05.894" v="2599" actId="2085"/>
          <ac:spMkLst>
            <pc:docMk/>
            <pc:sldMk cId="1650805880" sldId="256"/>
            <ac:spMk id="147" creationId="{5D4A026D-2443-0B2A-803C-B380A7C62064}"/>
          </ac:spMkLst>
        </pc:spChg>
        <pc:spChg chg="mod">
          <ac:chgData name="Garcia, Brandon Thomas" userId="660b0a78-f4bf-4f48-896a-01bf6c98c46b" providerId="ADAL" clId="{A8CC3ED1-2E7B-A942-83CC-3F370540FB97}" dt="2024-09-03T13:45:34.627" v="2383" actId="2711"/>
          <ac:spMkLst>
            <pc:docMk/>
            <pc:sldMk cId="1650805880" sldId="256"/>
            <ac:spMk id="149" creationId="{B29406AA-AB6F-3121-EB46-B585A6E85099}"/>
          </ac:spMkLst>
        </pc:spChg>
        <pc:spChg chg="mod topLvl">
          <ac:chgData name="Garcia, Brandon Thomas" userId="660b0a78-f4bf-4f48-896a-01bf6c98c46b" providerId="ADAL" clId="{A8CC3ED1-2E7B-A942-83CC-3F370540FB97}" dt="2024-09-03T16:40:32.657" v="2484" actId="165"/>
          <ac:spMkLst>
            <pc:docMk/>
            <pc:sldMk cId="1650805880" sldId="256"/>
            <ac:spMk id="152" creationId="{B5E22A84-9EAA-4825-D806-C020C1B47EE6}"/>
          </ac:spMkLst>
        </pc:spChg>
        <pc:spChg chg="mod topLvl">
          <ac:chgData name="Garcia, Brandon Thomas" userId="660b0a78-f4bf-4f48-896a-01bf6c98c46b" providerId="ADAL" clId="{A8CC3ED1-2E7B-A942-83CC-3F370540FB97}" dt="2024-09-03T16:40:32.657" v="2484" actId="165"/>
          <ac:spMkLst>
            <pc:docMk/>
            <pc:sldMk cId="1650805880" sldId="256"/>
            <ac:spMk id="153" creationId="{48C70F68-B6E6-8A97-052F-EBA736DCDE7D}"/>
          </ac:spMkLst>
        </pc:spChg>
        <pc:spChg chg="mod topLvl">
          <ac:chgData name="Garcia, Brandon Thomas" userId="660b0a78-f4bf-4f48-896a-01bf6c98c46b" providerId="ADAL" clId="{A8CC3ED1-2E7B-A942-83CC-3F370540FB97}" dt="2024-09-03T16:40:32.657" v="2484" actId="165"/>
          <ac:spMkLst>
            <pc:docMk/>
            <pc:sldMk cId="1650805880" sldId="256"/>
            <ac:spMk id="154" creationId="{E9C001CD-27F1-6351-77E4-6FDC94488287}"/>
          </ac:spMkLst>
        </pc:spChg>
        <pc:spChg chg="del mod">
          <ac:chgData name="Garcia, Brandon Thomas" userId="660b0a78-f4bf-4f48-896a-01bf6c98c46b" providerId="ADAL" clId="{A8CC3ED1-2E7B-A942-83CC-3F370540FB97}" dt="2024-08-28T14:55:55.662" v="2364" actId="21"/>
          <ac:spMkLst>
            <pc:docMk/>
            <pc:sldMk cId="1650805880" sldId="256"/>
            <ac:spMk id="156" creationId="{8CC22A96-FAC7-36C1-5114-16DBA3E8F8F7}"/>
          </ac:spMkLst>
        </pc:spChg>
        <pc:spChg chg="mod">
          <ac:chgData name="Garcia, Brandon Thomas" userId="660b0a78-f4bf-4f48-896a-01bf6c98c46b" providerId="ADAL" clId="{A8CC3ED1-2E7B-A942-83CC-3F370540FB97}" dt="2024-09-03T13:45:34.627" v="2383" actId="2711"/>
          <ac:spMkLst>
            <pc:docMk/>
            <pc:sldMk cId="1650805880" sldId="256"/>
            <ac:spMk id="158" creationId="{F6C83EEA-2DC8-915E-8166-F6ECDE08036F}"/>
          </ac:spMkLst>
        </pc:spChg>
        <pc:spChg chg="mod">
          <ac:chgData name="Garcia, Brandon Thomas" userId="660b0a78-f4bf-4f48-896a-01bf6c98c46b" providerId="ADAL" clId="{A8CC3ED1-2E7B-A942-83CC-3F370540FB97}" dt="2024-09-03T13:45:34.627" v="2383" actId="2711"/>
          <ac:spMkLst>
            <pc:docMk/>
            <pc:sldMk cId="1650805880" sldId="256"/>
            <ac:spMk id="159" creationId="{A6D04140-8E0F-6D1F-2072-C02F7290C93F}"/>
          </ac:spMkLst>
        </pc:spChg>
        <pc:spChg chg="mod">
          <ac:chgData name="Garcia, Brandon Thomas" userId="660b0a78-f4bf-4f48-896a-01bf6c98c46b" providerId="ADAL" clId="{A8CC3ED1-2E7B-A942-83CC-3F370540FB97}" dt="2024-09-03T13:45:34.627" v="2383" actId="2711"/>
          <ac:spMkLst>
            <pc:docMk/>
            <pc:sldMk cId="1650805880" sldId="256"/>
            <ac:spMk id="160" creationId="{8FD03C9E-8C45-68C5-6BDE-7DB9E034D7B9}"/>
          </ac:spMkLst>
        </pc:spChg>
        <pc:spChg chg="mod">
          <ac:chgData name="Garcia, Brandon Thomas" userId="660b0a78-f4bf-4f48-896a-01bf6c98c46b" providerId="ADAL" clId="{A8CC3ED1-2E7B-A942-83CC-3F370540FB97}" dt="2024-09-03T13:45:34.627" v="2383" actId="2711"/>
          <ac:spMkLst>
            <pc:docMk/>
            <pc:sldMk cId="1650805880" sldId="256"/>
            <ac:spMk id="161" creationId="{1DEFD296-C005-314F-66B3-DF5B974D74A3}"/>
          </ac:spMkLst>
        </pc:spChg>
        <pc:spChg chg="mod">
          <ac:chgData name="Garcia, Brandon Thomas" userId="660b0a78-f4bf-4f48-896a-01bf6c98c46b" providerId="ADAL" clId="{A8CC3ED1-2E7B-A942-83CC-3F370540FB97}" dt="2024-09-03T13:45:34.627" v="2383" actId="2711"/>
          <ac:spMkLst>
            <pc:docMk/>
            <pc:sldMk cId="1650805880" sldId="256"/>
            <ac:spMk id="162" creationId="{9BDD7BE7-AA5F-0786-F21D-3BA727687342}"/>
          </ac:spMkLst>
        </pc:spChg>
        <pc:spChg chg="mod">
          <ac:chgData name="Garcia, Brandon Thomas" userId="660b0a78-f4bf-4f48-896a-01bf6c98c46b" providerId="ADAL" clId="{A8CC3ED1-2E7B-A942-83CC-3F370540FB97}" dt="2024-09-03T13:45:34.627" v="2383" actId="2711"/>
          <ac:spMkLst>
            <pc:docMk/>
            <pc:sldMk cId="1650805880" sldId="256"/>
            <ac:spMk id="163" creationId="{CC56564F-F2B5-CCD2-7776-6DBFCEB163C8}"/>
          </ac:spMkLst>
        </pc:spChg>
        <pc:spChg chg="mod">
          <ac:chgData name="Garcia, Brandon Thomas" userId="660b0a78-f4bf-4f48-896a-01bf6c98c46b" providerId="ADAL" clId="{A8CC3ED1-2E7B-A942-83CC-3F370540FB97}" dt="2024-09-03T13:45:34.627" v="2383" actId="2711"/>
          <ac:spMkLst>
            <pc:docMk/>
            <pc:sldMk cId="1650805880" sldId="256"/>
            <ac:spMk id="173" creationId="{364AA676-5AB3-6B12-7198-7EF4FBBB9D72}"/>
          </ac:spMkLst>
        </pc:spChg>
        <pc:spChg chg="mod">
          <ac:chgData name="Garcia, Brandon Thomas" userId="660b0a78-f4bf-4f48-896a-01bf6c98c46b" providerId="ADAL" clId="{A8CC3ED1-2E7B-A942-83CC-3F370540FB97}" dt="2024-09-03T13:45:34.627" v="2383" actId="2711"/>
          <ac:spMkLst>
            <pc:docMk/>
            <pc:sldMk cId="1650805880" sldId="256"/>
            <ac:spMk id="174" creationId="{D8A2C92B-939B-F11D-5531-E081B6401791}"/>
          </ac:spMkLst>
        </pc:spChg>
        <pc:spChg chg="mod">
          <ac:chgData name="Garcia, Brandon Thomas" userId="660b0a78-f4bf-4f48-896a-01bf6c98c46b" providerId="ADAL" clId="{A8CC3ED1-2E7B-A942-83CC-3F370540FB97}" dt="2024-09-03T13:45:34.627" v="2383" actId="2711"/>
          <ac:spMkLst>
            <pc:docMk/>
            <pc:sldMk cId="1650805880" sldId="256"/>
            <ac:spMk id="175" creationId="{C1985212-8044-414E-9D83-ACDB808E0F94}"/>
          </ac:spMkLst>
        </pc:spChg>
        <pc:spChg chg="mod">
          <ac:chgData name="Garcia, Brandon Thomas" userId="660b0a78-f4bf-4f48-896a-01bf6c98c46b" providerId="ADAL" clId="{A8CC3ED1-2E7B-A942-83CC-3F370540FB97}" dt="2024-09-03T13:45:34.627" v="2383" actId="2711"/>
          <ac:spMkLst>
            <pc:docMk/>
            <pc:sldMk cId="1650805880" sldId="256"/>
            <ac:spMk id="176" creationId="{E262BB72-5A2C-C5B8-8FA2-F076FC87B784}"/>
          </ac:spMkLst>
        </pc:spChg>
        <pc:spChg chg="mod">
          <ac:chgData name="Garcia, Brandon Thomas" userId="660b0a78-f4bf-4f48-896a-01bf6c98c46b" providerId="ADAL" clId="{A8CC3ED1-2E7B-A942-83CC-3F370540FB97}" dt="2024-09-03T13:45:34.627" v="2383" actId="2711"/>
          <ac:spMkLst>
            <pc:docMk/>
            <pc:sldMk cId="1650805880" sldId="256"/>
            <ac:spMk id="177" creationId="{4DD5B1A0-3670-7FF3-1F99-A5135DAC3A6B}"/>
          </ac:spMkLst>
        </pc:spChg>
        <pc:spChg chg="mod">
          <ac:chgData name="Garcia, Brandon Thomas" userId="660b0a78-f4bf-4f48-896a-01bf6c98c46b" providerId="ADAL" clId="{A8CC3ED1-2E7B-A942-83CC-3F370540FB97}" dt="2024-09-03T19:43:15.911" v="2622" actId="1037"/>
          <ac:spMkLst>
            <pc:docMk/>
            <pc:sldMk cId="1650805880" sldId="256"/>
            <ac:spMk id="178" creationId="{7782912D-14D4-32F5-DDC3-538F9E7B145B}"/>
          </ac:spMkLst>
        </pc:spChg>
        <pc:spChg chg="mod">
          <ac:chgData name="Garcia, Brandon Thomas" userId="660b0a78-f4bf-4f48-896a-01bf6c98c46b" providerId="ADAL" clId="{A8CC3ED1-2E7B-A942-83CC-3F370540FB97}" dt="2024-09-03T19:43:15.911" v="2622" actId="1037"/>
          <ac:spMkLst>
            <pc:docMk/>
            <pc:sldMk cId="1650805880" sldId="256"/>
            <ac:spMk id="179" creationId="{B0CBDF42-42B8-4CE3-5A2D-385A6C409062}"/>
          </ac:spMkLst>
        </pc:spChg>
        <pc:spChg chg="del mod">
          <ac:chgData name="Garcia, Brandon Thomas" userId="660b0a78-f4bf-4f48-896a-01bf6c98c46b" providerId="ADAL" clId="{A8CC3ED1-2E7B-A942-83CC-3F370540FB97}" dt="2024-08-27T22:40:46.917" v="236"/>
          <ac:spMkLst>
            <pc:docMk/>
            <pc:sldMk cId="1650805880" sldId="256"/>
            <ac:spMk id="181" creationId="{6D1578F8-C2FA-C71A-6089-AB424BC738D0}"/>
          </ac:spMkLst>
        </pc:spChg>
        <pc:spChg chg="mod">
          <ac:chgData name="Garcia, Brandon Thomas" userId="660b0a78-f4bf-4f48-896a-01bf6c98c46b" providerId="ADAL" clId="{A8CC3ED1-2E7B-A942-83CC-3F370540FB97}" dt="2024-09-03T13:45:34.627" v="2383" actId="2711"/>
          <ac:spMkLst>
            <pc:docMk/>
            <pc:sldMk cId="1650805880" sldId="256"/>
            <ac:spMk id="182" creationId="{EC59F2B5-BEC8-15C3-8476-C2F8CEF21F25}"/>
          </ac:spMkLst>
        </pc:spChg>
        <pc:spChg chg="mod">
          <ac:chgData name="Garcia, Brandon Thomas" userId="660b0a78-f4bf-4f48-896a-01bf6c98c46b" providerId="ADAL" clId="{A8CC3ED1-2E7B-A942-83CC-3F370540FB97}" dt="2024-09-03T19:42:14.112" v="2611" actId="1076"/>
          <ac:spMkLst>
            <pc:docMk/>
            <pc:sldMk cId="1650805880" sldId="256"/>
            <ac:spMk id="183" creationId="{FD562F87-E4F5-C510-6C59-BB8DB0ABB635}"/>
          </ac:spMkLst>
        </pc:spChg>
        <pc:spChg chg="mod">
          <ac:chgData name="Garcia, Brandon Thomas" userId="660b0a78-f4bf-4f48-896a-01bf6c98c46b" providerId="ADAL" clId="{A8CC3ED1-2E7B-A942-83CC-3F370540FB97}" dt="2024-09-03T19:42:19.231" v="2612" actId="1076"/>
          <ac:spMkLst>
            <pc:docMk/>
            <pc:sldMk cId="1650805880" sldId="256"/>
            <ac:spMk id="184" creationId="{9C3BBF62-9994-FF6D-D7CB-090983CC6042}"/>
          </ac:spMkLst>
        </pc:spChg>
        <pc:grpChg chg="add del mod">
          <ac:chgData name="Garcia, Brandon Thomas" userId="660b0a78-f4bf-4f48-896a-01bf6c98c46b" providerId="ADAL" clId="{A8CC3ED1-2E7B-A942-83CC-3F370540FB97}" dt="2024-09-16T03:48:48.667" v="2630" actId="21"/>
          <ac:grpSpMkLst>
            <pc:docMk/>
            <pc:sldMk cId="1650805880" sldId="256"/>
            <ac:grpSpMk id="3" creationId="{24093445-0F0D-B1C7-56B8-8C9C0CB21D43}"/>
          </ac:grpSpMkLst>
        </pc:grpChg>
        <pc:grpChg chg="add mod">
          <ac:chgData name="Garcia, Brandon Thomas" userId="660b0a78-f4bf-4f48-896a-01bf6c98c46b" providerId="ADAL" clId="{A8CC3ED1-2E7B-A942-83CC-3F370540FB97}" dt="2024-08-27T22:59:22.568" v="1357" actId="1076"/>
          <ac:grpSpMkLst>
            <pc:docMk/>
            <pc:sldMk cId="1650805880" sldId="256"/>
            <ac:grpSpMk id="8" creationId="{38EE7F1F-8A5B-21F2-882A-868C4AC8A674}"/>
          </ac:grpSpMkLst>
        </pc:grpChg>
        <pc:grpChg chg="add mod">
          <ac:chgData name="Garcia, Brandon Thomas" userId="660b0a78-f4bf-4f48-896a-01bf6c98c46b" providerId="ADAL" clId="{A8CC3ED1-2E7B-A942-83CC-3F370540FB97}" dt="2024-09-03T19:41:30.719" v="2608" actId="1076"/>
          <ac:grpSpMkLst>
            <pc:docMk/>
            <pc:sldMk cId="1650805880" sldId="256"/>
            <ac:grpSpMk id="9" creationId="{4523235E-7575-A114-A3CA-2FADC322DC58}"/>
          </ac:grpSpMkLst>
        </pc:grpChg>
        <pc:grpChg chg="add mod">
          <ac:chgData name="Garcia, Brandon Thomas" userId="660b0a78-f4bf-4f48-896a-01bf6c98c46b" providerId="ADAL" clId="{A8CC3ED1-2E7B-A942-83CC-3F370540FB97}" dt="2024-09-03T16:43:51.616" v="2526" actId="1076"/>
          <ac:grpSpMkLst>
            <pc:docMk/>
            <pc:sldMk cId="1650805880" sldId="256"/>
            <ac:grpSpMk id="18" creationId="{C849E6C2-09D9-88BF-4EC4-11C8CFEBC40B}"/>
          </ac:grpSpMkLst>
        </pc:grpChg>
        <pc:grpChg chg="add del mod">
          <ac:chgData name="Garcia, Brandon Thomas" userId="660b0a78-f4bf-4f48-896a-01bf6c98c46b" providerId="ADAL" clId="{A8CC3ED1-2E7B-A942-83CC-3F370540FB97}" dt="2024-09-16T02:56:46.981" v="2627" actId="21"/>
          <ac:grpSpMkLst>
            <pc:docMk/>
            <pc:sldMk cId="1650805880" sldId="256"/>
            <ac:grpSpMk id="24" creationId="{05213042-6206-939E-A324-BB80E987B5DD}"/>
          </ac:grpSpMkLst>
        </pc:grpChg>
        <pc:grpChg chg="add del mod">
          <ac:chgData name="Garcia, Brandon Thomas" userId="660b0a78-f4bf-4f48-896a-01bf6c98c46b" providerId="ADAL" clId="{A8CC3ED1-2E7B-A942-83CC-3F370540FB97}" dt="2024-09-16T02:56:42.416" v="2625" actId="21"/>
          <ac:grpSpMkLst>
            <pc:docMk/>
            <pc:sldMk cId="1650805880" sldId="256"/>
            <ac:grpSpMk id="29" creationId="{7BE94102-E9E1-591E-BCBA-67B735F82ACC}"/>
          </ac:grpSpMkLst>
        </pc:grpChg>
        <pc:grpChg chg="add del mod">
          <ac:chgData name="Garcia, Brandon Thomas" userId="660b0a78-f4bf-4f48-896a-01bf6c98c46b" providerId="ADAL" clId="{A8CC3ED1-2E7B-A942-83CC-3F370540FB97}" dt="2024-09-16T02:56:46.981" v="2627" actId="21"/>
          <ac:grpSpMkLst>
            <pc:docMk/>
            <pc:sldMk cId="1650805880" sldId="256"/>
            <ac:grpSpMk id="45" creationId="{AA7C9CB9-0049-C924-AE78-9A031D076CAE}"/>
          </ac:grpSpMkLst>
        </pc:grpChg>
        <pc:grpChg chg="add mod">
          <ac:chgData name="Garcia, Brandon Thomas" userId="660b0a78-f4bf-4f48-896a-01bf6c98c46b" providerId="ADAL" clId="{A8CC3ED1-2E7B-A942-83CC-3F370540FB97}" dt="2024-09-16T02:56:48.174" v="2628"/>
          <ac:grpSpMkLst>
            <pc:docMk/>
            <pc:sldMk cId="1650805880" sldId="256"/>
            <ac:grpSpMk id="64" creationId="{E2829DD3-D8FB-B8DC-B32B-0081493220C3}"/>
          </ac:grpSpMkLst>
        </pc:grpChg>
        <pc:grpChg chg="add mod">
          <ac:chgData name="Garcia, Brandon Thomas" userId="660b0a78-f4bf-4f48-896a-01bf6c98c46b" providerId="ADAL" clId="{A8CC3ED1-2E7B-A942-83CC-3F370540FB97}" dt="2024-09-16T02:56:48.174" v="2628"/>
          <ac:grpSpMkLst>
            <pc:docMk/>
            <pc:sldMk cId="1650805880" sldId="256"/>
            <ac:grpSpMk id="77" creationId="{2314C7C2-E66D-03E7-8538-43B41269D983}"/>
          </ac:grpSpMkLst>
        </pc:grpChg>
        <pc:grpChg chg="add mod">
          <ac:chgData name="Garcia, Brandon Thomas" userId="660b0a78-f4bf-4f48-896a-01bf6c98c46b" providerId="ADAL" clId="{A8CC3ED1-2E7B-A942-83CC-3F370540FB97}" dt="2024-09-16T03:48:49.839" v="2631"/>
          <ac:grpSpMkLst>
            <pc:docMk/>
            <pc:sldMk cId="1650805880" sldId="256"/>
            <ac:grpSpMk id="83" creationId="{FE8D8212-A04B-7E02-1D4D-8203344EB194}"/>
          </ac:grpSpMkLst>
        </pc:grpChg>
        <pc:grpChg chg="del mod topLvl">
          <ac:chgData name="Garcia, Brandon Thomas" userId="660b0a78-f4bf-4f48-896a-01bf6c98c46b" providerId="ADAL" clId="{A8CC3ED1-2E7B-A942-83CC-3F370540FB97}" dt="2024-09-09T21:09:29.290" v="2623" actId="21"/>
          <ac:grpSpMkLst>
            <pc:docMk/>
            <pc:sldMk cId="1650805880" sldId="256"/>
            <ac:grpSpMk id="107" creationId="{BB92F81D-23FF-7A5D-2103-2750CBC7ED7D}"/>
          </ac:grpSpMkLst>
        </pc:grpChg>
        <pc:grpChg chg="del mod topLvl">
          <ac:chgData name="Garcia, Brandon Thomas" userId="660b0a78-f4bf-4f48-896a-01bf6c98c46b" providerId="ADAL" clId="{A8CC3ED1-2E7B-A942-83CC-3F370540FB97}" dt="2024-09-09T21:09:29.290" v="2623" actId="21"/>
          <ac:grpSpMkLst>
            <pc:docMk/>
            <pc:sldMk cId="1650805880" sldId="256"/>
            <ac:grpSpMk id="116" creationId="{40DC5486-1CA8-AD99-DBE0-2DD03C412FA8}"/>
          </ac:grpSpMkLst>
        </pc:grpChg>
        <pc:grpChg chg="mod">
          <ac:chgData name="Garcia, Brandon Thomas" userId="660b0a78-f4bf-4f48-896a-01bf6c98c46b" providerId="ADAL" clId="{A8CC3ED1-2E7B-A942-83CC-3F370540FB97}" dt="2024-08-27T22:59:04.754" v="1354" actId="553"/>
          <ac:grpSpMkLst>
            <pc:docMk/>
            <pc:sldMk cId="1650805880" sldId="256"/>
            <ac:grpSpMk id="134" creationId="{9F5C49B5-A84D-8E20-C190-420CD8636482}"/>
          </ac:grpSpMkLst>
        </pc:grpChg>
        <pc:grpChg chg="del mod">
          <ac:chgData name="Garcia, Brandon Thomas" userId="660b0a78-f4bf-4f48-896a-01bf6c98c46b" providerId="ADAL" clId="{A8CC3ED1-2E7B-A942-83CC-3F370540FB97}" dt="2024-08-27T22:29:58.910" v="64" actId="165"/>
          <ac:grpSpMkLst>
            <pc:docMk/>
            <pc:sldMk cId="1650805880" sldId="256"/>
            <ac:grpSpMk id="144" creationId="{5CD79499-05AC-CEF7-D5C1-37ADD49B921C}"/>
          </ac:grpSpMkLst>
        </pc:grpChg>
        <pc:grpChg chg="add del mod">
          <ac:chgData name="Garcia, Brandon Thomas" userId="660b0a78-f4bf-4f48-896a-01bf6c98c46b" providerId="ADAL" clId="{A8CC3ED1-2E7B-A942-83CC-3F370540FB97}" dt="2024-09-03T16:40:32.657" v="2484" actId="165"/>
          <ac:grpSpMkLst>
            <pc:docMk/>
            <pc:sldMk cId="1650805880" sldId="256"/>
            <ac:grpSpMk id="150" creationId="{C085B3A7-AB3D-3D11-E86E-1BC40966AFF3}"/>
          </ac:grpSpMkLst>
        </pc:grpChg>
        <pc:grpChg chg="mod">
          <ac:chgData name="Garcia, Brandon Thomas" userId="660b0a78-f4bf-4f48-896a-01bf6c98c46b" providerId="ADAL" clId="{A8CC3ED1-2E7B-A942-83CC-3F370540FB97}" dt="2024-09-03T13:45:34.627" v="2383" actId="2711"/>
          <ac:grpSpMkLst>
            <pc:docMk/>
            <pc:sldMk cId="1650805880" sldId="256"/>
            <ac:grpSpMk id="157" creationId="{A5DFF9E1-237F-B5F0-A893-0AB316285FC3}"/>
          </ac:grpSpMkLst>
        </pc:grpChg>
        <pc:graphicFrameChg chg="add del mod">
          <ac:chgData name="Garcia, Brandon Thomas" userId="660b0a78-f4bf-4f48-896a-01bf6c98c46b" providerId="ADAL" clId="{A8CC3ED1-2E7B-A942-83CC-3F370540FB97}" dt="2024-09-16T03:48:48.667" v="2630" actId="21"/>
          <ac:graphicFrameMkLst>
            <pc:docMk/>
            <pc:sldMk cId="1650805880" sldId="256"/>
            <ac:graphicFrameMk id="58" creationId="{6880EBA0-6295-7159-0A43-5097D769A834}"/>
          </ac:graphicFrameMkLst>
        </pc:graphicFrameChg>
        <pc:graphicFrameChg chg="add mod">
          <ac:chgData name="Garcia, Brandon Thomas" userId="660b0a78-f4bf-4f48-896a-01bf6c98c46b" providerId="ADAL" clId="{A8CC3ED1-2E7B-A942-83CC-3F370540FB97}" dt="2024-09-16T03:48:49.839" v="2631"/>
          <ac:graphicFrameMkLst>
            <pc:docMk/>
            <pc:sldMk cId="1650805880" sldId="256"/>
            <ac:graphicFrameMk id="90" creationId="{A3FBC4DB-6E3B-B96E-B0A5-178FA1CADB76}"/>
          </ac:graphicFrameMkLst>
        </pc:graphicFrameChg>
        <pc:graphicFrameChg chg="mod modGraphic">
          <ac:chgData name="Garcia, Brandon Thomas" userId="660b0a78-f4bf-4f48-896a-01bf6c98c46b" providerId="ADAL" clId="{A8CC3ED1-2E7B-A942-83CC-3F370540FB97}" dt="2024-09-03T16:25:24.576" v="2455" actId="20577"/>
          <ac:graphicFrameMkLst>
            <pc:docMk/>
            <pc:sldMk cId="1650805880" sldId="256"/>
            <ac:graphicFrameMk id="148" creationId="{F74C8643-7EE8-1351-8C1C-7D7BB80735A4}"/>
          </ac:graphicFrameMkLst>
        </pc:graphicFrameChg>
        <pc:picChg chg="add del mod">
          <ac:chgData name="Garcia, Brandon Thomas" userId="660b0a78-f4bf-4f48-896a-01bf6c98c46b" providerId="ADAL" clId="{A8CC3ED1-2E7B-A942-83CC-3F370540FB97}" dt="2024-08-27T23:02:24.688" v="1394" actId="478"/>
          <ac:picMkLst>
            <pc:docMk/>
            <pc:sldMk cId="1650805880" sldId="256"/>
            <ac:picMk id="10" creationId="{F56E19F6-9562-6F5F-7319-DC40CC7AAA78}"/>
          </ac:picMkLst>
        </pc:picChg>
        <pc:picChg chg="add del mod">
          <ac:chgData name="Garcia, Brandon Thomas" userId="660b0a78-f4bf-4f48-896a-01bf6c98c46b" providerId="ADAL" clId="{A8CC3ED1-2E7B-A942-83CC-3F370540FB97}" dt="2024-08-27T23:01:51.799" v="1388" actId="478"/>
          <ac:picMkLst>
            <pc:docMk/>
            <pc:sldMk cId="1650805880" sldId="256"/>
            <ac:picMk id="12" creationId="{BA1E668C-7198-1A7B-59EA-F8BC003262C9}"/>
          </ac:picMkLst>
        </pc:picChg>
        <pc:picChg chg="add mod">
          <ac:chgData name="Garcia, Brandon Thomas" userId="660b0a78-f4bf-4f48-896a-01bf6c98c46b" providerId="ADAL" clId="{A8CC3ED1-2E7B-A942-83CC-3F370540FB97}" dt="2024-09-03T19:42:44.123" v="2617" actId="1037"/>
          <ac:picMkLst>
            <pc:docMk/>
            <pc:sldMk cId="1650805880" sldId="256"/>
            <ac:picMk id="13" creationId="{880F9A39-764A-02FE-56FF-0DC118D2173C}"/>
          </ac:picMkLst>
        </pc:picChg>
        <pc:picChg chg="add mod">
          <ac:chgData name="Garcia, Brandon Thomas" userId="660b0a78-f4bf-4f48-896a-01bf6c98c46b" providerId="ADAL" clId="{A8CC3ED1-2E7B-A942-83CC-3F370540FB97}" dt="2024-09-03T13:45:34.627" v="2383" actId="2711"/>
          <ac:picMkLst>
            <pc:docMk/>
            <pc:sldMk cId="1650805880" sldId="256"/>
            <ac:picMk id="14" creationId="{441174B6-5B6B-D630-7F09-AB6D67CE78F8}"/>
          </ac:picMkLst>
        </pc:picChg>
        <pc:picChg chg="add mod modCrop">
          <ac:chgData name="Garcia, Brandon Thomas" userId="660b0a78-f4bf-4f48-896a-01bf6c98c46b" providerId="ADAL" clId="{A8CC3ED1-2E7B-A942-83CC-3F370540FB97}" dt="2024-09-03T16:41:33.727" v="2502" actId="14100"/>
          <ac:picMkLst>
            <pc:docMk/>
            <pc:sldMk cId="1650805880" sldId="256"/>
            <ac:picMk id="16" creationId="{00764257-B830-09FE-0E0D-382EBAFDB3F0}"/>
          </ac:picMkLst>
        </pc:picChg>
        <pc:picChg chg="add mod modCrop">
          <ac:chgData name="Garcia, Brandon Thomas" userId="660b0a78-f4bf-4f48-896a-01bf6c98c46b" providerId="ADAL" clId="{A8CC3ED1-2E7B-A942-83CC-3F370540FB97}" dt="2024-09-03T16:43:31.668" v="2525" actId="14100"/>
          <ac:picMkLst>
            <pc:docMk/>
            <pc:sldMk cId="1650805880" sldId="256"/>
            <ac:picMk id="17" creationId="{DF8BEAF0-606F-BEE7-507D-904C782CEE35}"/>
          </ac:picMkLst>
        </pc:picChg>
        <pc:picChg chg="add del mod">
          <ac:chgData name="Garcia, Brandon Thomas" userId="660b0a78-f4bf-4f48-896a-01bf6c98c46b" providerId="ADAL" clId="{A8CC3ED1-2E7B-A942-83CC-3F370540FB97}" dt="2024-09-16T02:56:42.416" v="2625" actId="21"/>
          <ac:picMkLst>
            <pc:docMk/>
            <pc:sldMk cId="1650805880" sldId="256"/>
            <ac:picMk id="23" creationId="{5AFCA7CA-3481-EB08-D985-8693F02BBFF8}"/>
          </ac:picMkLst>
        </pc:picChg>
        <pc:picChg chg="mod">
          <ac:chgData name="Garcia, Brandon Thomas" userId="660b0a78-f4bf-4f48-896a-01bf6c98c46b" providerId="ADAL" clId="{A8CC3ED1-2E7B-A942-83CC-3F370540FB97}" dt="2024-09-09T21:09:30.743" v="2624"/>
          <ac:picMkLst>
            <pc:docMk/>
            <pc:sldMk cId="1650805880" sldId="256"/>
            <ac:picMk id="25" creationId="{8CC9E0FC-AB6B-E866-E8D2-913F66B97FA1}"/>
          </ac:picMkLst>
        </pc:picChg>
        <pc:picChg chg="mod">
          <ac:chgData name="Garcia, Brandon Thomas" userId="660b0a78-f4bf-4f48-896a-01bf6c98c46b" providerId="ADAL" clId="{A8CC3ED1-2E7B-A942-83CC-3F370540FB97}" dt="2024-09-09T21:09:30.743" v="2624"/>
          <ac:picMkLst>
            <pc:docMk/>
            <pc:sldMk cId="1650805880" sldId="256"/>
            <ac:picMk id="26" creationId="{7EFCB12A-55F1-B331-A35D-B1518A3EF6F7}"/>
          </ac:picMkLst>
        </pc:picChg>
        <pc:picChg chg="mod">
          <ac:chgData name="Garcia, Brandon Thomas" userId="660b0a78-f4bf-4f48-896a-01bf6c98c46b" providerId="ADAL" clId="{A8CC3ED1-2E7B-A942-83CC-3F370540FB97}" dt="2024-09-09T21:09:30.743" v="2624"/>
          <ac:picMkLst>
            <pc:docMk/>
            <pc:sldMk cId="1650805880" sldId="256"/>
            <ac:picMk id="30" creationId="{F40C76CE-8709-FF03-8FF6-0FD148D3CA7D}"/>
          </ac:picMkLst>
        </pc:picChg>
        <pc:picChg chg="add del mod">
          <ac:chgData name="Garcia, Brandon Thomas" userId="660b0a78-f4bf-4f48-896a-01bf6c98c46b" providerId="ADAL" clId="{A8CC3ED1-2E7B-A942-83CC-3F370540FB97}" dt="2024-09-16T02:56:46.981" v="2627" actId="21"/>
          <ac:picMkLst>
            <pc:docMk/>
            <pc:sldMk cId="1650805880" sldId="256"/>
            <ac:picMk id="42" creationId="{B9B07356-38E4-523C-7FC1-0A5315A895DA}"/>
          </ac:picMkLst>
        </pc:picChg>
        <pc:picChg chg="mod">
          <ac:chgData name="Garcia, Brandon Thomas" userId="660b0a78-f4bf-4f48-896a-01bf6c98c46b" providerId="ADAL" clId="{A8CC3ED1-2E7B-A942-83CC-3F370540FB97}" dt="2024-09-16T02:56:44.176" v="2626"/>
          <ac:picMkLst>
            <pc:docMk/>
            <pc:sldMk cId="1650805880" sldId="256"/>
            <ac:picMk id="46" creationId="{D8A06C3D-D6FE-7F8D-BE5B-970ACF2A3274}"/>
          </ac:picMkLst>
        </pc:picChg>
        <pc:picChg chg="mod">
          <ac:chgData name="Garcia, Brandon Thomas" userId="660b0a78-f4bf-4f48-896a-01bf6c98c46b" providerId="ADAL" clId="{A8CC3ED1-2E7B-A942-83CC-3F370540FB97}" dt="2024-08-27T22:59:04.754" v="1354" actId="553"/>
          <ac:picMkLst>
            <pc:docMk/>
            <pc:sldMk cId="1650805880" sldId="256"/>
            <ac:picMk id="63" creationId="{24EC1941-B4B5-67B9-C7E9-D3E67015D3D8}"/>
          </ac:picMkLst>
        </pc:picChg>
        <pc:picChg chg="mod">
          <ac:chgData name="Garcia, Brandon Thomas" userId="660b0a78-f4bf-4f48-896a-01bf6c98c46b" providerId="ADAL" clId="{A8CC3ED1-2E7B-A942-83CC-3F370540FB97}" dt="2024-09-16T02:56:48.174" v="2628"/>
          <ac:picMkLst>
            <pc:docMk/>
            <pc:sldMk cId="1650805880" sldId="256"/>
            <ac:picMk id="65" creationId="{9BA8C599-5B78-52AD-7830-4FEFE1215AED}"/>
          </ac:picMkLst>
        </pc:picChg>
        <pc:picChg chg="mod">
          <ac:chgData name="Garcia, Brandon Thomas" userId="660b0a78-f4bf-4f48-896a-01bf6c98c46b" providerId="ADAL" clId="{A8CC3ED1-2E7B-A942-83CC-3F370540FB97}" dt="2024-09-16T02:56:48.174" v="2628"/>
          <ac:picMkLst>
            <pc:docMk/>
            <pc:sldMk cId="1650805880" sldId="256"/>
            <ac:picMk id="66" creationId="{44A449FC-1AD6-AC29-3CCC-23F5C2E5C38F}"/>
          </ac:picMkLst>
        </pc:picChg>
        <pc:picChg chg="add mod">
          <ac:chgData name="Garcia, Brandon Thomas" userId="660b0a78-f4bf-4f48-896a-01bf6c98c46b" providerId="ADAL" clId="{A8CC3ED1-2E7B-A942-83CC-3F370540FB97}" dt="2024-09-16T02:56:48.174" v="2628"/>
          <ac:picMkLst>
            <pc:docMk/>
            <pc:sldMk cId="1650805880" sldId="256"/>
            <ac:picMk id="74" creationId="{BE9E2312-8B84-0E92-500C-134343662138}"/>
          </ac:picMkLst>
        </pc:picChg>
        <pc:picChg chg="mod">
          <ac:chgData name="Garcia, Brandon Thomas" userId="660b0a78-f4bf-4f48-896a-01bf6c98c46b" providerId="ADAL" clId="{A8CC3ED1-2E7B-A942-83CC-3F370540FB97}" dt="2024-09-16T02:56:48.174" v="2628"/>
          <ac:picMkLst>
            <pc:docMk/>
            <pc:sldMk cId="1650805880" sldId="256"/>
            <ac:picMk id="78" creationId="{9956D228-8033-2E51-17C3-ED1A878DD4C4}"/>
          </ac:picMkLst>
        </pc:picChg>
        <pc:picChg chg="mod">
          <ac:chgData name="Garcia, Brandon Thomas" userId="660b0a78-f4bf-4f48-896a-01bf6c98c46b" providerId="ADAL" clId="{A8CC3ED1-2E7B-A942-83CC-3F370540FB97}" dt="2024-09-03T13:45:34.627" v="2383" actId="2711"/>
          <ac:picMkLst>
            <pc:docMk/>
            <pc:sldMk cId="1650805880" sldId="256"/>
            <ac:picMk id="95" creationId="{8F277811-DC5D-B1D9-D82C-E997BFCC6FEA}"/>
          </ac:picMkLst>
        </pc:picChg>
        <pc:picChg chg="mod">
          <ac:chgData name="Garcia, Brandon Thomas" userId="660b0a78-f4bf-4f48-896a-01bf6c98c46b" providerId="ADAL" clId="{A8CC3ED1-2E7B-A942-83CC-3F370540FB97}" dt="2024-08-27T22:59:04.754" v="1354" actId="553"/>
          <ac:picMkLst>
            <pc:docMk/>
            <pc:sldMk cId="1650805880" sldId="256"/>
            <ac:picMk id="96" creationId="{5EB72AA2-EAF1-122B-F7C6-BC206A73C097}"/>
          </ac:picMkLst>
        </pc:picChg>
        <pc:picChg chg="del mod topLvl">
          <ac:chgData name="Garcia, Brandon Thomas" userId="660b0a78-f4bf-4f48-896a-01bf6c98c46b" providerId="ADAL" clId="{A8CC3ED1-2E7B-A942-83CC-3F370540FB97}" dt="2024-09-09T21:09:29.290" v="2623" actId="21"/>
          <ac:picMkLst>
            <pc:docMk/>
            <pc:sldMk cId="1650805880" sldId="256"/>
            <ac:picMk id="106" creationId="{C939ACE4-51F7-3F9B-A369-1B3BFE84CF57}"/>
          </ac:picMkLst>
        </pc:picChg>
        <pc:picChg chg="mod">
          <ac:chgData name="Garcia, Brandon Thomas" userId="660b0a78-f4bf-4f48-896a-01bf6c98c46b" providerId="ADAL" clId="{A8CC3ED1-2E7B-A942-83CC-3F370540FB97}" dt="2024-08-27T22:56:04.546" v="1293" actId="1035"/>
          <ac:picMkLst>
            <pc:docMk/>
            <pc:sldMk cId="1650805880" sldId="256"/>
            <ac:picMk id="108" creationId="{59A39285-F0F5-5424-0069-1CAC5A8A792A}"/>
          </ac:picMkLst>
        </pc:picChg>
        <pc:picChg chg="mod">
          <ac:chgData name="Garcia, Brandon Thomas" userId="660b0a78-f4bf-4f48-896a-01bf6c98c46b" providerId="ADAL" clId="{A8CC3ED1-2E7B-A942-83CC-3F370540FB97}" dt="2024-08-27T22:56:04.546" v="1293" actId="1035"/>
          <ac:picMkLst>
            <pc:docMk/>
            <pc:sldMk cId="1650805880" sldId="256"/>
            <ac:picMk id="109" creationId="{626DA472-8675-738E-3032-A34118F14885}"/>
          </ac:picMkLst>
        </pc:picChg>
        <pc:picChg chg="mod">
          <ac:chgData name="Garcia, Brandon Thomas" userId="660b0a78-f4bf-4f48-896a-01bf6c98c46b" providerId="ADAL" clId="{A8CC3ED1-2E7B-A942-83CC-3F370540FB97}" dt="2024-08-27T22:59:04.754" v="1354" actId="553"/>
          <ac:picMkLst>
            <pc:docMk/>
            <pc:sldMk cId="1650805880" sldId="256"/>
            <ac:picMk id="110" creationId="{0675A6F8-EEA1-10AD-CE42-33399162DA7D}"/>
          </ac:picMkLst>
        </pc:picChg>
        <pc:picChg chg="mod">
          <ac:chgData name="Garcia, Brandon Thomas" userId="660b0a78-f4bf-4f48-896a-01bf6c98c46b" providerId="ADAL" clId="{A8CC3ED1-2E7B-A942-83CC-3F370540FB97}" dt="2024-08-27T22:59:04.754" v="1354" actId="553"/>
          <ac:picMkLst>
            <pc:docMk/>
            <pc:sldMk cId="1650805880" sldId="256"/>
            <ac:picMk id="112" creationId="{157E2B4F-0791-D301-51C9-9528A5C97E0F}"/>
          </ac:picMkLst>
        </pc:picChg>
        <pc:picChg chg="mod">
          <ac:chgData name="Garcia, Brandon Thomas" userId="660b0a78-f4bf-4f48-896a-01bf6c98c46b" providerId="ADAL" clId="{A8CC3ED1-2E7B-A942-83CC-3F370540FB97}" dt="2024-09-03T13:45:34.627" v="2383" actId="2711"/>
          <ac:picMkLst>
            <pc:docMk/>
            <pc:sldMk cId="1650805880" sldId="256"/>
            <ac:picMk id="117" creationId="{173BFF5E-7DB5-0F76-8BB0-9F0E3EE37F8C}"/>
          </ac:picMkLst>
        </pc:picChg>
        <pc:picChg chg="mod">
          <ac:chgData name="Garcia, Brandon Thomas" userId="660b0a78-f4bf-4f48-896a-01bf6c98c46b" providerId="ADAL" clId="{A8CC3ED1-2E7B-A942-83CC-3F370540FB97}" dt="2024-08-27T22:59:04.754" v="1354" actId="553"/>
          <ac:picMkLst>
            <pc:docMk/>
            <pc:sldMk cId="1650805880" sldId="256"/>
            <ac:picMk id="128" creationId="{5F0566D3-25A6-7D00-3BB4-C96D04E4D375}"/>
          </ac:picMkLst>
        </pc:picChg>
        <pc:picChg chg="mod">
          <ac:chgData name="Garcia, Brandon Thomas" userId="660b0a78-f4bf-4f48-896a-01bf6c98c46b" providerId="ADAL" clId="{A8CC3ED1-2E7B-A942-83CC-3F370540FB97}" dt="2024-08-27T22:59:04.754" v="1354" actId="553"/>
          <ac:picMkLst>
            <pc:docMk/>
            <pc:sldMk cId="1650805880" sldId="256"/>
            <ac:picMk id="129" creationId="{E4F12930-CC58-B27C-07E8-2D9586A83698}"/>
          </ac:picMkLst>
        </pc:picChg>
        <pc:picChg chg="del mod topLvl">
          <ac:chgData name="Garcia, Brandon Thomas" userId="660b0a78-f4bf-4f48-896a-01bf6c98c46b" providerId="ADAL" clId="{A8CC3ED1-2E7B-A942-83CC-3F370540FB97}" dt="2024-09-03T16:40:36.069" v="2485" actId="478"/>
          <ac:picMkLst>
            <pc:docMk/>
            <pc:sldMk cId="1650805880" sldId="256"/>
            <ac:picMk id="151" creationId="{87A3AA6B-103C-3C6A-0196-16E37CE48BB8}"/>
          </ac:picMkLst>
        </pc:picChg>
        <pc:cxnChg chg="mod">
          <ac:chgData name="Garcia, Brandon Thomas" userId="660b0a78-f4bf-4f48-896a-01bf6c98c46b" providerId="ADAL" clId="{A8CC3ED1-2E7B-A942-83CC-3F370540FB97}" dt="2024-09-03T13:45:34.627" v="2383" actId="2711"/>
          <ac:cxnSpMkLst>
            <pc:docMk/>
            <pc:sldMk cId="1650805880" sldId="256"/>
            <ac:cxnSpMk id="164" creationId="{DDBDBBCA-9D21-D081-524E-1260BE232455}"/>
          </ac:cxnSpMkLst>
        </pc:cxnChg>
        <pc:cxnChg chg="mod">
          <ac:chgData name="Garcia, Brandon Thomas" userId="660b0a78-f4bf-4f48-896a-01bf6c98c46b" providerId="ADAL" clId="{A8CC3ED1-2E7B-A942-83CC-3F370540FB97}" dt="2024-09-03T13:45:34.627" v="2383" actId="2711"/>
          <ac:cxnSpMkLst>
            <pc:docMk/>
            <pc:sldMk cId="1650805880" sldId="256"/>
            <ac:cxnSpMk id="165" creationId="{0F57860B-D7C8-0B4C-4627-E95348271B0E}"/>
          </ac:cxnSpMkLst>
        </pc:cxnChg>
        <pc:cxnChg chg="mod">
          <ac:chgData name="Garcia, Brandon Thomas" userId="660b0a78-f4bf-4f48-896a-01bf6c98c46b" providerId="ADAL" clId="{A8CC3ED1-2E7B-A942-83CC-3F370540FB97}" dt="2024-09-03T13:45:34.627" v="2383" actId="2711"/>
          <ac:cxnSpMkLst>
            <pc:docMk/>
            <pc:sldMk cId="1650805880" sldId="256"/>
            <ac:cxnSpMk id="166" creationId="{2C12629D-2EAF-2C7C-3960-C366C8B38EF5}"/>
          </ac:cxnSpMkLst>
        </pc:cxnChg>
        <pc:cxnChg chg="mod">
          <ac:chgData name="Garcia, Brandon Thomas" userId="660b0a78-f4bf-4f48-896a-01bf6c98c46b" providerId="ADAL" clId="{A8CC3ED1-2E7B-A942-83CC-3F370540FB97}" dt="2024-09-03T13:45:34.627" v="2383" actId="2711"/>
          <ac:cxnSpMkLst>
            <pc:docMk/>
            <pc:sldMk cId="1650805880" sldId="256"/>
            <ac:cxnSpMk id="167" creationId="{DC422842-8080-47FF-FD52-3D3198F524F2}"/>
          </ac:cxnSpMkLst>
        </pc:cxnChg>
        <pc:cxnChg chg="mod">
          <ac:chgData name="Garcia, Brandon Thomas" userId="660b0a78-f4bf-4f48-896a-01bf6c98c46b" providerId="ADAL" clId="{A8CC3ED1-2E7B-A942-83CC-3F370540FB97}" dt="2024-09-03T13:45:34.627" v="2383" actId="2711"/>
          <ac:cxnSpMkLst>
            <pc:docMk/>
            <pc:sldMk cId="1650805880" sldId="256"/>
            <ac:cxnSpMk id="168" creationId="{97B4DAFE-0CFB-52F0-0EBE-5D86E2233D1F}"/>
          </ac:cxnSpMkLst>
        </pc:cxnChg>
        <pc:cxnChg chg="mod">
          <ac:chgData name="Garcia, Brandon Thomas" userId="660b0a78-f4bf-4f48-896a-01bf6c98c46b" providerId="ADAL" clId="{A8CC3ED1-2E7B-A942-83CC-3F370540FB97}" dt="2024-09-03T13:45:34.627" v="2383" actId="2711"/>
          <ac:cxnSpMkLst>
            <pc:docMk/>
            <pc:sldMk cId="1650805880" sldId="256"/>
            <ac:cxnSpMk id="169" creationId="{527252C6-1958-4E0B-63C2-9199E8B1CD2F}"/>
          </ac:cxnSpMkLst>
        </pc:cxnChg>
        <pc:cxnChg chg="mod">
          <ac:chgData name="Garcia, Brandon Thomas" userId="660b0a78-f4bf-4f48-896a-01bf6c98c46b" providerId="ADAL" clId="{A8CC3ED1-2E7B-A942-83CC-3F370540FB97}" dt="2024-09-03T13:45:34.627" v="2383" actId="2711"/>
          <ac:cxnSpMkLst>
            <pc:docMk/>
            <pc:sldMk cId="1650805880" sldId="256"/>
            <ac:cxnSpMk id="170" creationId="{8189E33D-330F-9078-CE2E-73EE45A3C568}"/>
          </ac:cxnSpMkLst>
        </pc:cxnChg>
        <pc:cxnChg chg="mod">
          <ac:chgData name="Garcia, Brandon Thomas" userId="660b0a78-f4bf-4f48-896a-01bf6c98c46b" providerId="ADAL" clId="{A8CC3ED1-2E7B-A942-83CC-3F370540FB97}" dt="2024-09-03T13:45:34.627" v="2383" actId="2711"/>
          <ac:cxnSpMkLst>
            <pc:docMk/>
            <pc:sldMk cId="1650805880" sldId="256"/>
            <ac:cxnSpMk id="171" creationId="{71381698-B154-C026-6D92-DE6E693BB214}"/>
          </ac:cxnSpMkLst>
        </pc:cxnChg>
        <pc:cxnChg chg="mod">
          <ac:chgData name="Garcia, Brandon Thomas" userId="660b0a78-f4bf-4f48-896a-01bf6c98c46b" providerId="ADAL" clId="{A8CC3ED1-2E7B-A942-83CC-3F370540FB97}" dt="2024-09-03T13:45:34.627" v="2383" actId="2711"/>
          <ac:cxnSpMkLst>
            <pc:docMk/>
            <pc:sldMk cId="1650805880" sldId="256"/>
            <ac:cxnSpMk id="172" creationId="{FEAA8C90-83BF-663C-1932-DFF0F701ECF4}"/>
          </ac:cxnSpMkLst>
        </pc:cxnChg>
      </pc:sldChg>
    </pc:docChg>
  </pc:docChgLst>
  <pc:docChgLst>
    <pc:chgData name="Garcia, Brandon Thomas" userId="660b0a78-f4bf-4f48-896a-01bf6c98c46b" providerId="ADAL" clId="{6D19F352-8A10-8442-AD13-0F81AF478BBA}"/>
    <pc:docChg chg="undo redo custSel addSld delSld modSld modMainMaster modNotesMaster">
      <pc:chgData name="Garcia, Brandon Thomas" userId="660b0a78-f4bf-4f48-896a-01bf6c98c46b" providerId="ADAL" clId="{6D19F352-8A10-8442-AD13-0F81AF478BBA}" dt="2024-11-02T13:53:05.443" v="6788"/>
      <pc:docMkLst>
        <pc:docMk/>
      </pc:docMkLst>
      <pc:sldChg chg="addSp delSp modSp mod delAnim modAnim modNotes">
        <pc:chgData name="Garcia, Brandon Thomas" userId="660b0a78-f4bf-4f48-896a-01bf6c98c46b" providerId="ADAL" clId="{6D19F352-8A10-8442-AD13-0F81AF478BBA}" dt="2024-11-02T13:53:05.443" v="6788"/>
        <pc:sldMkLst>
          <pc:docMk/>
          <pc:sldMk cId="1650805880" sldId="256"/>
        </pc:sldMkLst>
        <pc:spChg chg="del mod">
          <ac:chgData name="Garcia, Brandon Thomas" userId="660b0a78-f4bf-4f48-896a-01bf6c98c46b" providerId="ADAL" clId="{6D19F352-8A10-8442-AD13-0F81AF478BBA}" dt="2024-10-29T14:10:19.605" v="3422" actId="21"/>
          <ac:spMkLst>
            <pc:docMk/>
            <pc:sldMk cId="1650805880" sldId="256"/>
            <ac:spMk id="2" creationId="{30618548-8E74-ED7D-F22F-784CD4E4225A}"/>
          </ac:spMkLst>
        </pc:spChg>
        <pc:spChg chg="mod">
          <ac:chgData name="Garcia, Brandon Thomas" userId="660b0a78-f4bf-4f48-896a-01bf6c98c46b" providerId="ADAL" clId="{6D19F352-8A10-8442-AD13-0F81AF478BBA}" dt="2024-10-29T14:11:06.769" v="3432" actId="1076"/>
          <ac:spMkLst>
            <pc:docMk/>
            <pc:sldMk cId="1650805880" sldId="256"/>
            <ac:spMk id="4" creationId="{70FE8F00-A980-89DB-E86A-855091223A86}"/>
          </ac:spMkLst>
        </pc:spChg>
        <pc:spChg chg="del mod">
          <ac:chgData name="Garcia, Brandon Thomas" userId="660b0a78-f4bf-4f48-896a-01bf6c98c46b" providerId="ADAL" clId="{6D19F352-8A10-8442-AD13-0F81AF478BBA}" dt="2024-10-29T14:10:19.605" v="3422" actId="21"/>
          <ac:spMkLst>
            <pc:docMk/>
            <pc:sldMk cId="1650805880" sldId="256"/>
            <ac:spMk id="5" creationId="{04E9ECBB-7ED4-DAF7-9E5C-39ABF2E0D269}"/>
          </ac:spMkLst>
        </pc:spChg>
        <pc:spChg chg="del mod">
          <ac:chgData name="Garcia, Brandon Thomas" userId="660b0a78-f4bf-4f48-896a-01bf6c98c46b" providerId="ADAL" clId="{6D19F352-8A10-8442-AD13-0F81AF478BBA}" dt="2024-10-29T03:43:00.933" v="2629"/>
          <ac:spMkLst>
            <pc:docMk/>
            <pc:sldMk cId="1650805880" sldId="256"/>
            <ac:spMk id="6" creationId="{8D1F1406-F60B-B68E-2AB1-04537FCB7ED7}"/>
          </ac:spMkLst>
        </pc:spChg>
        <pc:spChg chg="del mod">
          <ac:chgData name="Garcia, Brandon Thomas" userId="660b0a78-f4bf-4f48-896a-01bf6c98c46b" providerId="ADAL" clId="{6D19F352-8A10-8442-AD13-0F81AF478BBA}" dt="2024-10-29T14:10:43.474" v="3428" actId="21"/>
          <ac:spMkLst>
            <pc:docMk/>
            <pc:sldMk cId="1650805880" sldId="256"/>
            <ac:spMk id="7" creationId="{3D84CEA5-7477-1EF1-88F9-855267A8A404}"/>
          </ac:spMkLst>
        </pc:spChg>
        <pc:spChg chg="del mod">
          <ac:chgData name="Garcia, Brandon Thomas" userId="660b0a78-f4bf-4f48-896a-01bf6c98c46b" providerId="ADAL" clId="{6D19F352-8A10-8442-AD13-0F81AF478BBA}" dt="2024-10-29T03:43:02.132" v="2631"/>
          <ac:spMkLst>
            <pc:docMk/>
            <pc:sldMk cId="1650805880" sldId="256"/>
            <ac:spMk id="10" creationId="{CA9930B7-FD87-FEBF-F5C1-398DEAE9B9CD}"/>
          </ac:spMkLst>
        </pc:spChg>
        <pc:spChg chg="del mod">
          <ac:chgData name="Garcia, Brandon Thomas" userId="660b0a78-f4bf-4f48-896a-01bf6c98c46b" providerId="ADAL" clId="{6D19F352-8A10-8442-AD13-0F81AF478BBA}" dt="2024-10-29T14:10:19.605" v="3422" actId="21"/>
          <ac:spMkLst>
            <pc:docMk/>
            <pc:sldMk cId="1650805880" sldId="256"/>
            <ac:spMk id="11" creationId="{CDBCFFA5-54BF-5A0C-A197-FA3660536036}"/>
          </ac:spMkLst>
        </pc:spChg>
        <pc:spChg chg="del mod">
          <ac:chgData name="Garcia, Brandon Thomas" userId="660b0a78-f4bf-4f48-896a-01bf6c98c46b" providerId="ADAL" clId="{6D19F352-8A10-8442-AD13-0F81AF478BBA}" dt="2024-10-28T21:10:34.659" v="354" actId="21"/>
          <ac:spMkLst>
            <pc:docMk/>
            <pc:sldMk cId="1650805880" sldId="256"/>
            <ac:spMk id="12" creationId="{78A67F9A-1C19-A8CD-CA6A-43520801A632}"/>
          </ac:spMkLst>
        </pc:spChg>
        <pc:spChg chg="del mod">
          <ac:chgData name="Garcia, Brandon Thomas" userId="660b0a78-f4bf-4f48-896a-01bf6c98c46b" providerId="ADAL" clId="{6D19F352-8A10-8442-AD13-0F81AF478BBA}" dt="2024-10-28T21:10:34.659" v="354" actId="21"/>
          <ac:spMkLst>
            <pc:docMk/>
            <pc:sldMk cId="1650805880" sldId="256"/>
            <ac:spMk id="15" creationId="{159095B0-0088-5407-DDD8-ED96CFE30D9A}"/>
          </ac:spMkLst>
        </pc:spChg>
        <pc:spChg chg="mod">
          <ac:chgData name="Garcia, Brandon Thomas" userId="660b0a78-f4bf-4f48-896a-01bf6c98c46b" providerId="ADAL" clId="{6D19F352-8A10-8442-AD13-0F81AF478BBA}" dt="2024-10-29T02:55:49.568" v="949" actId="1035"/>
          <ac:spMkLst>
            <pc:docMk/>
            <pc:sldMk cId="1650805880" sldId="256"/>
            <ac:spMk id="20" creationId="{213AF06B-AEC9-0EA2-5298-1A20150C942A}"/>
          </ac:spMkLst>
        </pc:spChg>
        <pc:spChg chg="mod">
          <ac:chgData name="Garcia, Brandon Thomas" userId="660b0a78-f4bf-4f48-896a-01bf6c98c46b" providerId="ADAL" clId="{6D19F352-8A10-8442-AD13-0F81AF478BBA}" dt="2024-10-29T02:55:49.568" v="949" actId="1035"/>
          <ac:spMkLst>
            <pc:docMk/>
            <pc:sldMk cId="1650805880" sldId="256"/>
            <ac:spMk id="22" creationId="{22DF0837-FC46-8886-BCC2-3D953AE6C47C}"/>
          </ac:spMkLst>
        </pc:spChg>
        <pc:spChg chg="mod">
          <ac:chgData name="Garcia, Brandon Thomas" userId="660b0a78-f4bf-4f48-896a-01bf6c98c46b" providerId="ADAL" clId="{6D19F352-8A10-8442-AD13-0F81AF478BBA}" dt="2024-10-29T02:55:49.568" v="949" actId="1035"/>
          <ac:spMkLst>
            <pc:docMk/>
            <pc:sldMk cId="1650805880" sldId="256"/>
            <ac:spMk id="24" creationId="{7732DAD6-8A84-0AC1-A85C-AD3F6DB3DF74}"/>
          </ac:spMkLst>
        </pc:spChg>
        <pc:spChg chg="mod">
          <ac:chgData name="Garcia, Brandon Thomas" userId="660b0a78-f4bf-4f48-896a-01bf6c98c46b" providerId="ADAL" clId="{6D19F352-8A10-8442-AD13-0F81AF478BBA}" dt="2024-10-29T02:55:49.568" v="949" actId="1035"/>
          <ac:spMkLst>
            <pc:docMk/>
            <pc:sldMk cId="1650805880" sldId="256"/>
            <ac:spMk id="25" creationId="{A6981D6B-200A-CED1-0D4A-10986DC21E68}"/>
          </ac:spMkLst>
        </pc:spChg>
        <pc:spChg chg="mod">
          <ac:chgData name="Garcia, Brandon Thomas" userId="660b0a78-f4bf-4f48-896a-01bf6c98c46b" providerId="ADAL" clId="{6D19F352-8A10-8442-AD13-0F81AF478BBA}" dt="2024-10-29T02:55:49.568" v="949" actId="1035"/>
          <ac:spMkLst>
            <pc:docMk/>
            <pc:sldMk cId="1650805880" sldId="256"/>
            <ac:spMk id="26" creationId="{8E9382DA-DE48-1819-F506-9F583FED2AA8}"/>
          </ac:spMkLst>
        </pc:spChg>
        <pc:spChg chg="mod">
          <ac:chgData name="Garcia, Brandon Thomas" userId="660b0a78-f4bf-4f48-896a-01bf6c98c46b" providerId="ADAL" clId="{6D19F352-8A10-8442-AD13-0F81AF478BBA}" dt="2024-10-29T02:55:49.568" v="949" actId="1035"/>
          <ac:spMkLst>
            <pc:docMk/>
            <pc:sldMk cId="1650805880" sldId="256"/>
            <ac:spMk id="28" creationId="{856F11A0-4A4C-2ECA-4D8C-F524269FC613}"/>
          </ac:spMkLst>
        </pc:spChg>
        <pc:spChg chg="mod">
          <ac:chgData name="Garcia, Brandon Thomas" userId="660b0a78-f4bf-4f48-896a-01bf6c98c46b" providerId="ADAL" clId="{6D19F352-8A10-8442-AD13-0F81AF478BBA}" dt="2024-10-29T02:55:49.568" v="949" actId="1035"/>
          <ac:spMkLst>
            <pc:docMk/>
            <pc:sldMk cId="1650805880" sldId="256"/>
            <ac:spMk id="29" creationId="{852EE4FC-5DCF-927D-5229-B1D77BB2B3F2}"/>
          </ac:spMkLst>
        </pc:spChg>
        <pc:spChg chg="mod">
          <ac:chgData name="Garcia, Brandon Thomas" userId="660b0a78-f4bf-4f48-896a-01bf6c98c46b" providerId="ADAL" clId="{6D19F352-8A10-8442-AD13-0F81AF478BBA}" dt="2024-10-29T02:55:49.568" v="949" actId="1035"/>
          <ac:spMkLst>
            <pc:docMk/>
            <pc:sldMk cId="1650805880" sldId="256"/>
            <ac:spMk id="30" creationId="{A613D63B-F8CD-FCB1-F12A-6EBEAECCACA2}"/>
          </ac:spMkLst>
        </pc:spChg>
        <pc:spChg chg="mod">
          <ac:chgData name="Garcia, Brandon Thomas" userId="660b0a78-f4bf-4f48-896a-01bf6c98c46b" providerId="ADAL" clId="{6D19F352-8A10-8442-AD13-0F81AF478BBA}" dt="2024-10-29T02:55:49.568" v="949" actId="1035"/>
          <ac:spMkLst>
            <pc:docMk/>
            <pc:sldMk cId="1650805880" sldId="256"/>
            <ac:spMk id="31" creationId="{3899CFA9-9069-FF8C-2955-9CB2A39EEBB1}"/>
          </ac:spMkLst>
        </pc:spChg>
        <pc:spChg chg="mod">
          <ac:chgData name="Garcia, Brandon Thomas" userId="660b0a78-f4bf-4f48-896a-01bf6c98c46b" providerId="ADAL" clId="{6D19F352-8A10-8442-AD13-0F81AF478BBA}" dt="2024-10-29T02:55:49.568" v="949" actId="1035"/>
          <ac:spMkLst>
            <pc:docMk/>
            <pc:sldMk cId="1650805880" sldId="256"/>
            <ac:spMk id="32" creationId="{A2223015-AACA-B474-4A61-5F6416D78509}"/>
          </ac:spMkLst>
        </pc:spChg>
        <pc:spChg chg="mod">
          <ac:chgData name="Garcia, Brandon Thomas" userId="660b0a78-f4bf-4f48-896a-01bf6c98c46b" providerId="ADAL" clId="{6D19F352-8A10-8442-AD13-0F81AF478BBA}" dt="2024-10-29T02:55:49.568" v="949" actId="1035"/>
          <ac:spMkLst>
            <pc:docMk/>
            <pc:sldMk cId="1650805880" sldId="256"/>
            <ac:spMk id="33" creationId="{72AB25F7-B11F-7029-140D-D50751C6196D}"/>
          </ac:spMkLst>
        </pc:spChg>
        <pc:spChg chg="mod">
          <ac:chgData name="Garcia, Brandon Thomas" userId="660b0a78-f4bf-4f48-896a-01bf6c98c46b" providerId="ADAL" clId="{6D19F352-8A10-8442-AD13-0F81AF478BBA}" dt="2024-10-29T02:55:49.568" v="949" actId="1035"/>
          <ac:spMkLst>
            <pc:docMk/>
            <pc:sldMk cId="1650805880" sldId="256"/>
            <ac:spMk id="35" creationId="{819DEB9A-A33F-6917-B367-1C8A7DBFFF43}"/>
          </ac:spMkLst>
        </pc:spChg>
        <pc:spChg chg="add mod">
          <ac:chgData name="Garcia, Brandon Thomas" userId="660b0a78-f4bf-4f48-896a-01bf6c98c46b" providerId="ADAL" clId="{6D19F352-8A10-8442-AD13-0F81AF478BBA}" dt="2024-10-28T20:36:32.625" v="53" actId="14100"/>
          <ac:spMkLst>
            <pc:docMk/>
            <pc:sldMk cId="1650805880" sldId="256"/>
            <ac:spMk id="41" creationId="{8D21C8A8-91C3-A9D4-4795-9FB7AFB37A76}"/>
          </ac:spMkLst>
        </pc:spChg>
        <pc:spChg chg="add mod">
          <ac:chgData name="Garcia, Brandon Thomas" userId="660b0a78-f4bf-4f48-896a-01bf6c98c46b" providerId="ADAL" clId="{6D19F352-8A10-8442-AD13-0F81AF478BBA}" dt="2024-10-28T20:36:32.625" v="53" actId="14100"/>
          <ac:spMkLst>
            <pc:docMk/>
            <pc:sldMk cId="1650805880" sldId="256"/>
            <ac:spMk id="42" creationId="{AB6D004B-C799-123E-F54A-82B8D7E5E6A2}"/>
          </ac:spMkLst>
        </pc:spChg>
        <pc:spChg chg="add mod">
          <ac:chgData name="Garcia, Brandon Thomas" userId="660b0a78-f4bf-4f48-896a-01bf6c98c46b" providerId="ADAL" clId="{6D19F352-8A10-8442-AD13-0F81AF478BBA}" dt="2024-10-28T20:36:32.625" v="53" actId="14100"/>
          <ac:spMkLst>
            <pc:docMk/>
            <pc:sldMk cId="1650805880" sldId="256"/>
            <ac:spMk id="43" creationId="{96EF8A2A-0918-3DF9-118B-996D962A66FB}"/>
          </ac:spMkLst>
        </pc:spChg>
        <pc:spChg chg="add del mod">
          <ac:chgData name="Garcia, Brandon Thomas" userId="660b0a78-f4bf-4f48-896a-01bf6c98c46b" providerId="ADAL" clId="{6D19F352-8A10-8442-AD13-0F81AF478BBA}" dt="2024-10-28T20:45:01.928" v="89" actId="21"/>
          <ac:spMkLst>
            <pc:docMk/>
            <pc:sldMk cId="1650805880" sldId="256"/>
            <ac:spMk id="45" creationId="{27AC7D16-DFF3-D156-D24B-ADEF49C82D4D}"/>
          </ac:spMkLst>
        </pc:spChg>
        <pc:spChg chg="add del mod">
          <ac:chgData name="Garcia, Brandon Thomas" userId="660b0a78-f4bf-4f48-896a-01bf6c98c46b" providerId="ADAL" clId="{6D19F352-8A10-8442-AD13-0F81AF478BBA}" dt="2024-10-28T20:45:01.928" v="89" actId="21"/>
          <ac:spMkLst>
            <pc:docMk/>
            <pc:sldMk cId="1650805880" sldId="256"/>
            <ac:spMk id="46" creationId="{F11F3B75-FC08-A686-E943-FE476C53A947}"/>
          </ac:spMkLst>
        </pc:spChg>
        <pc:spChg chg="add del mod">
          <ac:chgData name="Garcia, Brandon Thomas" userId="660b0a78-f4bf-4f48-896a-01bf6c98c46b" providerId="ADAL" clId="{6D19F352-8A10-8442-AD13-0F81AF478BBA}" dt="2024-10-28T20:45:01.928" v="89" actId="21"/>
          <ac:spMkLst>
            <pc:docMk/>
            <pc:sldMk cId="1650805880" sldId="256"/>
            <ac:spMk id="47" creationId="{CD79B60D-40A8-0DA5-4C68-E03136B45671}"/>
          </ac:spMkLst>
        </pc:spChg>
        <pc:spChg chg="add del mod">
          <ac:chgData name="Garcia, Brandon Thomas" userId="660b0a78-f4bf-4f48-896a-01bf6c98c46b" providerId="ADAL" clId="{6D19F352-8A10-8442-AD13-0F81AF478BBA}" dt="2024-10-28T20:45:01.928" v="89" actId="21"/>
          <ac:spMkLst>
            <pc:docMk/>
            <pc:sldMk cId="1650805880" sldId="256"/>
            <ac:spMk id="48" creationId="{1DAA4B71-FA00-BA5F-7503-5F568A7E3AE9}"/>
          </ac:spMkLst>
        </pc:spChg>
        <pc:spChg chg="del">
          <ac:chgData name="Garcia, Brandon Thomas" userId="660b0a78-f4bf-4f48-896a-01bf6c98c46b" providerId="ADAL" clId="{6D19F352-8A10-8442-AD13-0F81AF478BBA}" dt="2024-10-28T20:42:56.182" v="66" actId="478"/>
          <ac:spMkLst>
            <pc:docMk/>
            <pc:sldMk cId="1650805880" sldId="256"/>
            <ac:spMk id="49" creationId="{07383C86-6487-F199-3279-02DD579E3145}"/>
          </ac:spMkLst>
        </pc:spChg>
        <pc:spChg chg="del">
          <ac:chgData name="Garcia, Brandon Thomas" userId="660b0a78-f4bf-4f48-896a-01bf6c98c46b" providerId="ADAL" clId="{6D19F352-8A10-8442-AD13-0F81AF478BBA}" dt="2024-10-28T21:10:25.072" v="353" actId="478"/>
          <ac:spMkLst>
            <pc:docMk/>
            <pc:sldMk cId="1650805880" sldId="256"/>
            <ac:spMk id="50" creationId="{1A41DC45-FA82-4921-4D64-9B492922EB43}"/>
          </ac:spMkLst>
        </pc:spChg>
        <pc:spChg chg="mod">
          <ac:chgData name="Garcia, Brandon Thomas" userId="660b0a78-f4bf-4f48-896a-01bf6c98c46b" providerId="ADAL" clId="{6D19F352-8A10-8442-AD13-0F81AF478BBA}" dt="2024-10-29T02:53:48.898" v="848" actId="1076"/>
          <ac:spMkLst>
            <pc:docMk/>
            <pc:sldMk cId="1650805880" sldId="256"/>
            <ac:spMk id="51" creationId="{C9EB1055-E239-30CA-C083-B10A20902C89}"/>
          </ac:spMkLst>
        </pc:spChg>
        <pc:spChg chg="del">
          <ac:chgData name="Garcia, Brandon Thomas" userId="660b0a78-f4bf-4f48-896a-01bf6c98c46b" providerId="ADAL" clId="{6D19F352-8A10-8442-AD13-0F81AF478BBA}" dt="2024-10-28T20:42:47.995" v="65" actId="478"/>
          <ac:spMkLst>
            <pc:docMk/>
            <pc:sldMk cId="1650805880" sldId="256"/>
            <ac:spMk id="59" creationId="{25ED0739-4A02-A31A-833C-83691BCF7767}"/>
          </ac:spMkLst>
        </pc:spChg>
        <pc:spChg chg="del mod">
          <ac:chgData name="Garcia, Brandon Thomas" userId="660b0a78-f4bf-4f48-896a-01bf6c98c46b" providerId="ADAL" clId="{6D19F352-8A10-8442-AD13-0F81AF478BBA}" dt="2024-10-29T14:10:19.605" v="3422" actId="21"/>
          <ac:spMkLst>
            <pc:docMk/>
            <pc:sldMk cId="1650805880" sldId="256"/>
            <ac:spMk id="61" creationId="{F39EDD9D-396C-D4E6-1BDB-50DEF9279F65}"/>
          </ac:spMkLst>
        </pc:spChg>
        <pc:spChg chg="mod">
          <ac:chgData name="Garcia, Brandon Thomas" userId="660b0a78-f4bf-4f48-896a-01bf6c98c46b" providerId="ADAL" clId="{6D19F352-8A10-8442-AD13-0F81AF478BBA}" dt="2024-10-28T20:43:15.473" v="67"/>
          <ac:spMkLst>
            <pc:docMk/>
            <pc:sldMk cId="1650805880" sldId="256"/>
            <ac:spMk id="62" creationId="{2500D073-872E-A2C4-AF3A-1BD1B33EE672}"/>
          </ac:spMkLst>
        </pc:spChg>
        <pc:spChg chg="del mod">
          <ac:chgData name="Garcia, Brandon Thomas" userId="660b0a78-f4bf-4f48-896a-01bf6c98c46b" providerId="ADAL" clId="{6D19F352-8A10-8442-AD13-0F81AF478BBA}" dt="2024-10-29T14:10:19.605" v="3422" actId="21"/>
          <ac:spMkLst>
            <pc:docMk/>
            <pc:sldMk cId="1650805880" sldId="256"/>
            <ac:spMk id="67" creationId="{853AFF88-8210-019E-3070-36CFB4B8213A}"/>
          </ac:spMkLst>
        </pc:spChg>
        <pc:spChg chg="del mod">
          <ac:chgData name="Garcia, Brandon Thomas" userId="660b0a78-f4bf-4f48-896a-01bf6c98c46b" providerId="ADAL" clId="{6D19F352-8A10-8442-AD13-0F81AF478BBA}" dt="2024-10-29T14:10:19.605" v="3422" actId="21"/>
          <ac:spMkLst>
            <pc:docMk/>
            <pc:sldMk cId="1650805880" sldId="256"/>
            <ac:spMk id="68" creationId="{94E39D04-40AD-0C1E-4DE3-FF4610F66EC3}"/>
          </ac:spMkLst>
        </pc:spChg>
        <pc:spChg chg="del">
          <ac:chgData name="Garcia, Brandon Thomas" userId="660b0a78-f4bf-4f48-896a-01bf6c98c46b" providerId="ADAL" clId="{6D19F352-8A10-8442-AD13-0F81AF478BBA}" dt="2024-10-28T20:28:44.581" v="7" actId="478"/>
          <ac:spMkLst>
            <pc:docMk/>
            <pc:sldMk cId="1650805880" sldId="256"/>
            <ac:spMk id="69" creationId="{83B17CA0-11B7-B2CE-C92F-B952CC6915FB}"/>
          </ac:spMkLst>
        </pc:spChg>
        <pc:spChg chg="add del mod">
          <ac:chgData name="Garcia, Brandon Thomas" userId="660b0a78-f4bf-4f48-896a-01bf6c98c46b" providerId="ADAL" clId="{6D19F352-8A10-8442-AD13-0F81AF478BBA}" dt="2024-10-29T03:06:40.457" v="1628" actId="21"/>
          <ac:spMkLst>
            <pc:docMk/>
            <pc:sldMk cId="1650805880" sldId="256"/>
            <ac:spMk id="70" creationId="{C80D6686-236F-BB12-8D61-D83B90BA26D4}"/>
          </ac:spMkLst>
        </pc:spChg>
        <pc:spChg chg="del">
          <ac:chgData name="Garcia, Brandon Thomas" userId="660b0a78-f4bf-4f48-896a-01bf6c98c46b" providerId="ADAL" clId="{6D19F352-8A10-8442-AD13-0F81AF478BBA}" dt="2024-10-28T20:28:37.718" v="4" actId="478"/>
          <ac:spMkLst>
            <pc:docMk/>
            <pc:sldMk cId="1650805880" sldId="256"/>
            <ac:spMk id="71" creationId="{B88946C9-9D4D-65D1-7080-ED588FC56FD9}"/>
          </ac:spMkLst>
        </pc:spChg>
        <pc:spChg chg="del">
          <ac:chgData name="Garcia, Brandon Thomas" userId="660b0a78-f4bf-4f48-896a-01bf6c98c46b" providerId="ADAL" clId="{6D19F352-8A10-8442-AD13-0F81AF478BBA}" dt="2024-10-28T20:28:37.718" v="4" actId="478"/>
          <ac:spMkLst>
            <pc:docMk/>
            <pc:sldMk cId="1650805880" sldId="256"/>
            <ac:spMk id="72" creationId="{C363C041-9D32-5FCE-5861-41A9DF234C6C}"/>
          </ac:spMkLst>
        </pc:spChg>
        <pc:spChg chg="del">
          <ac:chgData name="Garcia, Brandon Thomas" userId="660b0a78-f4bf-4f48-896a-01bf6c98c46b" providerId="ADAL" clId="{6D19F352-8A10-8442-AD13-0F81AF478BBA}" dt="2024-10-28T20:28:42.978" v="6" actId="478"/>
          <ac:spMkLst>
            <pc:docMk/>
            <pc:sldMk cId="1650805880" sldId="256"/>
            <ac:spMk id="73" creationId="{F8B0B5E2-C714-2F2E-DD5A-46599BF76EE0}"/>
          </ac:spMkLst>
        </pc:spChg>
        <pc:spChg chg="del">
          <ac:chgData name="Garcia, Brandon Thomas" userId="660b0a78-f4bf-4f48-896a-01bf6c98c46b" providerId="ADAL" clId="{6D19F352-8A10-8442-AD13-0F81AF478BBA}" dt="2024-10-28T20:28:37.718" v="4" actId="478"/>
          <ac:spMkLst>
            <pc:docMk/>
            <pc:sldMk cId="1650805880" sldId="256"/>
            <ac:spMk id="75" creationId="{894D5810-19D9-2581-9B9F-E7798CA031EB}"/>
          </ac:spMkLst>
        </pc:spChg>
        <pc:spChg chg="del">
          <ac:chgData name="Garcia, Brandon Thomas" userId="660b0a78-f4bf-4f48-896a-01bf6c98c46b" providerId="ADAL" clId="{6D19F352-8A10-8442-AD13-0F81AF478BBA}" dt="2024-10-28T20:28:37.718" v="4" actId="478"/>
          <ac:spMkLst>
            <pc:docMk/>
            <pc:sldMk cId="1650805880" sldId="256"/>
            <ac:spMk id="76" creationId="{F65140BD-7828-DBAD-706B-AE76BCFE7735}"/>
          </ac:spMkLst>
        </pc:spChg>
        <pc:spChg chg="del">
          <ac:chgData name="Garcia, Brandon Thomas" userId="660b0a78-f4bf-4f48-896a-01bf6c98c46b" providerId="ADAL" clId="{6D19F352-8A10-8442-AD13-0F81AF478BBA}" dt="2024-10-28T20:28:37.718" v="4" actId="478"/>
          <ac:spMkLst>
            <pc:docMk/>
            <pc:sldMk cId="1650805880" sldId="256"/>
            <ac:spMk id="80" creationId="{ECE62BD3-075D-A8E9-4897-6C0A991031C4}"/>
          </ac:spMkLst>
        </pc:spChg>
        <pc:spChg chg="del">
          <ac:chgData name="Garcia, Brandon Thomas" userId="660b0a78-f4bf-4f48-896a-01bf6c98c46b" providerId="ADAL" clId="{6D19F352-8A10-8442-AD13-0F81AF478BBA}" dt="2024-10-28T20:28:37.718" v="4" actId="478"/>
          <ac:spMkLst>
            <pc:docMk/>
            <pc:sldMk cId="1650805880" sldId="256"/>
            <ac:spMk id="81" creationId="{0602E62D-DF76-AE96-67FA-E454F34CD4E3}"/>
          </ac:spMkLst>
        </pc:spChg>
        <pc:spChg chg="del">
          <ac:chgData name="Garcia, Brandon Thomas" userId="660b0a78-f4bf-4f48-896a-01bf6c98c46b" providerId="ADAL" clId="{6D19F352-8A10-8442-AD13-0F81AF478BBA}" dt="2024-10-28T20:28:39.916" v="5" actId="478"/>
          <ac:spMkLst>
            <pc:docMk/>
            <pc:sldMk cId="1650805880" sldId="256"/>
            <ac:spMk id="82" creationId="{6AE08269-717C-770A-8FC2-6E11DE5804AB}"/>
          </ac:spMkLst>
        </pc:spChg>
        <pc:spChg chg="mod">
          <ac:chgData name="Garcia, Brandon Thomas" userId="660b0a78-f4bf-4f48-896a-01bf6c98c46b" providerId="ADAL" clId="{6D19F352-8A10-8442-AD13-0F81AF478BBA}" dt="2024-10-28T20:43:15.473" v="67"/>
          <ac:spMkLst>
            <pc:docMk/>
            <pc:sldMk cId="1650805880" sldId="256"/>
            <ac:spMk id="84" creationId="{7D46DABD-3F83-C50D-48BD-29A94232A8CC}"/>
          </ac:spMkLst>
        </pc:spChg>
        <pc:spChg chg="mod">
          <ac:chgData name="Garcia, Brandon Thomas" userId="660b0a78-f4bf-4f48-896a-01bf6c98c46b" providerId="ADAL" clId="{6D19F352-8A10-8442-AD13-0F81AF478BBA}" dt="2024-10-28T20:43:15.473" v="67"/>
          <ac:spMkLst>
            <pc:docMk/>
            <pc:sldMk cId="1650805880" sldId="256"/>
            <ac:spMk id="85" creationId="{10060E52-BFAC-194A-7D74-10C17EAC8CBD}"/>
          </ac:spMkLst>
        </pc:spChg>
        <pc:spChg chg="mod">
          <ac:chgData name="Garcia, Brandon Thomas" userId="660b0a78-f4bf-4f48-896a-01bf6c98c46b" providerId="ADAL" clId="{6D19F352-8A10-8442-AD13-0F81AF478BBA}" dt="2024-10-28T20:43:15.473" v="67"/>
          <ac:spMkLst>
            <pc:docMk/>
            <pc:sldMk cId="1650805880" sldId="256"/>
            <ac:spMk id="88" creationId="{1A825D5B-C50A-E3EE-4ADA-FF33C59E96A4}"/>
          </ac:spMkLst>
        </pc:spChg>
        <pc:spChg chg="mod">
          <ac:chgData name="Garcia, Brandon Thomas" userId="660b0a78-f4bf-4f48-896a-01bf6c98c46b" providerId="ADAL" clId="{6D19F352-8A10-8442-AD13-0F81AF478BBA}" dt="2024-10-28T20:43:15.473" v="67"/>
          <ac:spMkLst>
            <pc:docMk/>
            <pc:sldMk cId="1650805880" sldId="256"/>
            <ac:spMk id="89" creationId="{D4AAF700-B68A-3C61-5933-8A85414B2BAA}"/>
          </ac:spMkLst>
        </pc:spChg>
        <pc:spChg chg="mod">
          <ac:chgData name="Garcia, Brandon Thomas" userId="660b0a78-f4bf-4f48-896a-01bf6c98c46b" providerId="ADAL" clId="{6D19F352-8A10-8442-AD13-0F81AF478BBA}" dt="2024-11-01T15:33:52.934" v="6699" actId="2710"/>
          <ac:spMkLst>
            <pc:docMk/>
            <pc:sldMk cId="1650805880" sldId="256"/>
            <ac:spMk id="91" creationId="{EE3B38CD-D635-46AC-D12F-4107EABA8566}"/>
          </ac:spMkLst>
        </pc:spChg>
        <pc:spChg chg="del mod">
          <ac:chgData name="Garcia, Brandon Thomas" userId="660b0a78-f4bf-4f48-896a-01bf6c98c46b" providerId="ADAL" clId="{6D19F352-8A10-8442-AD13-0F81AF478BBA}" dt="2024-10-29T03:06:40.457" v="1628" actId="21"/>
          <ac:spMkLst>
            <pc:docMk/>
            <pc:sldMk cId="1650805880" sldId="256"/>
            <ac:spMk id="98" creationId="{9C8A9AD1-A0C8-35A8-BBEC-1604A4508173}"/>
          </ac:spMkLst>
        </pc:spChg>
        <pc:spChg chg="mod">
          <ac:chgData name="Garcia, Brandon Thomas" userId="660b0a78-f4bf-4f48-896a-01bf6c98c46b" providerId="ADAL" clId="{6D19F352-8A10-8442-AD13-0F81AF478BBA}" dt="2024-10-29T14:06:50.296" v="3406"/>
          <ac:spMkLst>
            <pc:docMk/>
            <pc:sldMk cId="1650805880" sldId="256"/>
            <ac:spMk id="99" creationId="{E6F4F023-FD90-95ED-49BB-A6607D4BD198}"/>
          </ac:spMkLst>
        </pc:spChg>
        <pc:spChg chg="mod">
          <ac:chgData name="Garcia, Brandon Thomas" userId="660b0a78-f4bf-4f48-896a-01bf6c98c46b" providerId="ADAL" clId="{6D19F352-8A10-8442-AD13-0F81AF478BBA}" dt="2024-10-29T14:06:50.296" v="3406"/>
          <ac:spMkLst>
            <pc:docMk/>
            <pc:sldMk cId="1650805880" sldId="256"/>
            <ac:spMk id="100" creationId="{1604B58D-C05C-AC00-BA31-661439B12260}"/>
          </ac:spMkLst>
        </pc:spChg>
        <pc:spChg chg="mod">
          <ac:chgData name="Garcia, Brandon Thomas" userId="660b0a78-f4bf-4f48-896a-01bf6c98c46b" providerId="ADAL" clId="{6D19F352-8A10-8442-AD13-0F81AF478BBA}" dt="2024-10-28T20:43:15.473" v="67"/>
          <ac:spMkLst>
            <pc:docMk/>
            <pc:sldMk cId="1650805880" sldId="256"/>
            <ac:spMk id="103" creationId="{3E2B211A-6C6C-7CB9-30DA-9EE60381A099}"/>
          </ac:spMkLst>
        </pc:spChg>
        <pc:spChg chg="mod">
          <ac:chgData name="Garcia, Brandon Thomas" userId="660b0a78-f4bf-4f48-896a-01bf6c98c46b" providerId="ADAL" clId="{6D19F352-8A10-8442-AD13-0F81AF478BBA}" dt="2024-10-28T20:43:15.473" v="67"/>
          <ac:spMkLst>
            <pc:docMk/>
            <pc:sldMk cId="1650805880" sldId="256"/>
            <ac:spMk id="104" creationId="{0B87D3B3-7F9B-2287-D1D5-C824A8351277}"/>
          </ac:spMkLst>
        </pc:spChg>
        <pc:spChg chg="mod">
          <ac:chgData name="Garcia, Brandon Thomas" userId="660b0a78-f4bf-4f48-896a-01bf6c98c46b" providerId="ADAL" clId="{6D19F352-8A10-8442-AD13-0F81AF478BBA}" dt="2024-10-28T20:43:15.473" v="67"/>
          <ac:spMkLst>
            <pc:docMk/>
            <pc:sldMk cId="1650805880" sldId="256"/>
            <ac:spMk id="106" creationId="{548B92DD-47A8-EC4F-C2C6-BB9CFB42B2F7}"/>
          </ac:spMkLst>
        </pc:spChg>
        <pc:spChg chg="mod">
          <ac:chgData name="Garcia, Brandon Thomas" userId="660b0a78-f4bf-4f48-896a-01bf6c98c46b" providerId="ADAL" clId="{6D19F352-8A10-8442-AD13-0F81AF478BBA}" dt="2024-10-28T20:43:15.473" v="67"/>
          <ac:spMkLst>
            <pc:docMk/>
            <pc:sldMk cId="1650805880" sldId="256"/>
            <ac:spMk id="107" creationId="{DBB2A57B-88B2-CF76-474E-B6F7E9906304}"/>
          </ac:spMkLst>
        </pc:spChg>
        <pc:spChg chg="mod">
          <ac:chgData name="Garcia, Brandon Thomas" userId="660b0a78-f4bf-4f48-896a-01bf6c98c46b" providerId="ADAL" clId="{6D19F352-8A10-8442-AD13-0F81AF478BBA}" dt="2024-10-28T20:43:15.473" v="67"/>
          <ac:spMkLst>
            <pc:docMk/>
            <pc:sldMk cId="1650805880" sldId="256"/>
            <ac:spMk id="109" creationId="{74DD35CD-EDA1-8DD5-9B8E-F8937B283896}"/>
          </ac:spMkLst>
        </pc:spChg>
        <pc:spChg chg="mod">
          <ac:chgData name="Garcia, Brandon Thomas" userId="660b0a78-f4bf-4f48-896a-01bf6c98c46b" providerId="ADAL" clId="{6D19F352-8A10-8442-AD13-0F81AF478BBA}" dt="2024-10-28T20:43:15.473" v="67"/>
          <ac:spMkLst>
            <pc:docMk/>
            <pc:sldMk cId="1650805880" sldId="256"/>
            <ac:spMk id="111" creationId="{9B1F37B5-6B78-C49F-D746-5A2550E9EF62}"/>
          </ac:spMkLst>
        </pc:spChg>
        <pc:spChg chg="mod">
          <ac:chgData name="Garcia, Brandon Thomas" userId="660b0a78-f4bf-4f48-896a-01bf6c98c46b" providerId="ADAL" clId="{6D19F352-8A10-8442-AD13-0F81AF478BBA}" dt="2024-10-28T20:43:15.473" v="67"/>
          <ac:spMkLst>
            <pc:docMk/>
            <pc:sldMk cId="1650805880" sldId="256"/>
            <ac:spMk id="115" creationId="{8E63911E-A840-DAD8-C5F5-E4C5180D8D06}"/>
          </ac:spMkLst>
        </pc:spChg>
        <pc:spChg chg="mod">
          <ac:chgData name="Garcia, Brandon Thomas" userId="660b0a78-f4bf-4f48-896a-01bf6c98c46b" providerId="ADAL" clId="{6D19F352-8A10-8442-AD13-0F81AF478BBA}" dt="2024-10-28T20:43:15.473" v="67"/>
          <ac:spMkLst>
            <pc:docMk/>
            <pc:sldMk cId="1650805880" sldId="256"/>
            <ac:spMk id="116" creationId="{5C6236DD-9677-1B06-F684-067EB4821A7A}"/>
          </ac:spMkLst>
        </pc:spChg>
        <pc:spChg chg="mod">
          <ac:chgData name="Garcia, Brandon Thomas" userId="660b0a78-f4bf-4f48-896a-01bf6c98c46b" providerId="ADAL" clId="{6D19F352-8A10-8442-AD13-0F81AF478BBA}" dt="2024-10-28T20:43:15.473" v="67"/>
          <ac:spMkLst>
            <pc:docMk/>
            <pc:sldMk cId="1650805880" sldId="256"/>
            <ac:spMk id="117" creationId="{2683ECA7-4C4B-9DFE-48C2-F6A5C1C9429D}"/>
          </ac:spMkLst>
        </pc:spChg>
        <pc:spChg chg="mod">
          <ac:chgData name="Garcia, Brandon Thomas" userId="660b0a78-f4bf-4f48-896a-01bf6c98c46b" providerId="ADAL" clId="{6D19F352-8A10-8442-AD13-0F81AF478BBA}" dt="2024-10-28T20:43:15.473" v="67"/>
          <ac:spMkLst>
            <pc:docMk/>
            <pc:sldMk cId="1650805880" sldId="256"/>
            <ac:spMk id="120" creationId="{4CAF017D-5577-053F-14BD-15A035DAF192}"/>
          </ac:spMkLst>
        </pc:spChg>
        <pc:spChg chg="mod">
          <ac:chgData name="Garcia, Brandon Thomas" userId="660b0a78-f4bf-4f48-896a-01bf6c98c46b" providerId="ADAL" clId="{6D19F352-8A10-8442-AD13-0F81AF478BBA}" dt="2024-10-28T20:43:15.473" v="67"/>
          <ac:spMkLst>
            <pc:docMk/>
            <pc:sldMk cId="1650805880" sldId="256"/>
            <ac:spMk id="121" creationId="{7CB2CBA4-E415-4088-76B3-8DF270D95FAF}"/>
          </ac:spMkLst>
        </pc:spChg>
        <pc:spChg chg="mod">
          <ac:chgData name="Garcia, Brandon Thomas" userId="660b0a78-f4bf-4f48-896a-01bf6c98c46b" providerId="ADAL" clId="{6D19F352-8A10-8442-AD13-0F81AF478BBA}" dt="2024-10-28T20:43:15.473" v="67"/>
          <ac:spMkLst>
            <pc:docMk/>
            <pc:sldMk cId="1650805880" sldId="256"/>
            <ac:spMk id="122" creationId="{8B4C26C1-5E6A-0001-E6D7-7CBEAF1A0574}"/>
          </ac:spMkLst>
        </pc:spChg>
        <pc:spChg chg="mod">
          <ac:chgData name="Garcia, Brandon Thomas" userId="660b0a78-f4bf-4f48-896a-01bf6c98c46b" providerId="ADAL" clId="{6D19F352-8A10-8442-AD13-0F81AF478BBA}" dt="2024-10-28T20:43:15.473" v="67"/>
          <ac:spMkLst>
            <pc:docMk/>
            <pc:sldMk cId="1650805880" sldId="256"/>
            <ac:spMk id="124" creationId="{D2CA2393-4C78-B6E1-F4E2-111EA3D1B1BE}"/>
          </ac:spMkLst>
        </pc:spChg>
        <pc:spChg chg="mod">
          <ac:chgData name="Garcia, Brandon Thomas" userId="660b0a78-f4bf-4f48-896a-01bf6c98c46b" providerId="ADAL" clId="{6D19F352-8A10-8442-AD13-0F81AF478BBA}" dt="2024-10-29T14:06:50.296" v="3406"/>
          <ac:spMkLst>
            <pc:docMk/>
            <pc:sldMk cId="1650805880" sldId="256"/>
            <ac:spMk id="127" creationId="{F062A6F0-5DD8-61E0-269D-C3DAE2911554}"/>
          </ac:spMkLst>
        </pc:spChg>
        <pc:spChg chg="del mod">
          <ac:chgData name="Garcia, Brandon Thomas" userId="660b0a78-f4bf-4f48-896a-01bf6c98c46b" providerId="ADAL" clId="{6D19F352-8A10-8442-AD13-0F81AF478BBA}" dt="2024-10-29T03:06:40.457" v="1628" actId="21"/>
          <ac:spMkLst>
            <pc:docMk/>
            <pc:sldMk cId="1650805880" sldId="256"/>
            <ac:spMk id="130" creationId="{49733FF8-6A56-6B06-59E2-93E514348EFD}"/>
          </ac:spMkLst>
        </pc:spChg>
        <pc:spChg chg="mod">
          <ac:chgData name="Garcia, Brandon Thomas" userId="660b0a78-f4bf-4f48-896a-01bf6c98c46b" providerId="ADAL" clId="{6D19F352-8A10-8442-AD13-0F81AF478BBA}" dt="2024-10-29T14:06:50.296" v="3406"/>
          <ac:spMkLst>
            <pc:docMk/>
            <pc:sldMk cId="1650805880" sldId="256"/>
            <ac:spMk id="133" creationId="{817E3A27-0FCF-CC85-4E89-365696C902D3}"/>
          </ac:spMkLst>
        </pc:spChg>
        <pc:spChg chg="del mod">
          <ac:chgData name="Garcia, Brandon Thomas" userId="660b0a78-f4bf-4f48-896a-01bf6c98c46b" providerId="ADAL" clId="{6D19F352-8A10-8442-AD13-0F81AF478BBA}" dt="2024-10-29T14:10:19.605" v="3422" actId="21"/>
          <ac:spMkLst>
            <pc:docMk/>
            <pc:sldMk cId="1650805880" sldId="256"/>
            <ac:spMk id="135" creationId="{62431F21-67D3-E2BF-9E23-61D6123776CE}"/>
          </ac:spMkLst>
        </pc:spChg>
        <pc:spChg chg="add del mod">
          <ac:chgData name="Garcia, Brandon Thomas" userId="660b0a78-f4bf-4f48-896a-01bf6c98c46b" providerId="ADAL" clId="{6D19F352-8A10-8442-AD13-0F81AF478BBA}" dt="2024-10-28T20:45:01.928" v="89" actId="21"/>
          <ac:spMkLst>
            <pc:docMk/>
            <pc:sldMk cId="1650805880" sldId="256"/>
            <ac:spMk id="136" creationId="{4EDA04D4-5BA0-C667-E3FC-6FF691E07AE0}"/>
          </ac:spMkLst>
        </pc:spChg>
        <pc:spChg chg="add del mod">
          <ac:chgData name="Garcia, Brandon Thomas" userId="660b0a78-f4bf-4f48-896a-01bf6c98c46b" providerId="ADAL" clId="{6D19F352-8A10-8442-AD13-0F81AF478BBA}" dt="2024-10-28T20:50:46.557" v="134" actId="478"/>
          <ac:spMkLst>
            <pc:docMk/>
            <pc:sldMk cId="1650805880" sldId="256"/>
            <ac:spMk id="137" creationId="{8D6B6052-B7F3-E52F-5393-1B1AF6C8F634}"/>
          </ac:spMkLst>
        </pc:spChg>
        <pc:spChg chg="mod">
          <ac:chgData name="Garcia, Brandon Thomas" userId="660b0a78-f4bf-4f48-896a-01bf6c98c46b" providerId="ADAL" clId="{6D19F352-8A10-8442-AD13-0F81AF478BBA}" dt="2024-10-29T02:53:48.898" v="848" actId="1076"/>
          <ac:spMkLst>
            <pc:docMk/>
            <pc:sldMk cId="1650805880" sldId="256"/>
            <ac:spMk id="139" creationId="{10EF3E9D-14AD-F5E4-6023-BDA835A41F8D}"/>
          </ac:spMkLst>
        </pc:spChg>
        <pc:spChg chg="mod">
          <ac:chgData name="Garcia, Brandon Thomas" userId="660b0a78-f4bf-4f48-896a-01bf6c98c46b" providerId="ADAL" clId="{6D19F352-8A10-8442-AD13-0F81AF478BBA}" dt="2024-10-29T02:53:48.898" v="848" actId="1076"/>
          <ac:spMkLst>
            <pc:docMk/>
            <pc:sldMk cId="1650805880" sldId="256"/>
            <ac:spMk id="140" creationId="{776F2231-5740-687A-4F5C-07E96194209B}"/>
          </ac:spMkLst>
        </pc:spChg>
        <pc:spChg chg="mod">
          <ac:chgData name="Garcia, Brandon Thomas" userId="660b0a78-f4bf-4f48-896a-01bf6c98c46b" providerId="ADAL" clId="{6D19F352-8A10-8442-AD13-0F81AF478BBA}" dt="2024-10-29T14:06:50.296" v="3406"/>
          <ac:spMkLst>
            <pc:docMk/>
            <pc:sldMk cId="1650805880" sldId="256"/>
            <ac:spMk id="141" creationId="{50AEAB86-FE19-31C4-1347-A71C20E267F5}"/>
          </ac:spMkLst>
        </pc:spChg>
        <pc:spChg chg="mod">
          <ac:chgData name="Garcia, Brandon Thomas" userId="660b0a78-f4bf-4f48-896a-01bf6c98c46b" providerId="ADAL" clId="{6D19F352-8A10-8442-AD13-0F81AF478BBA}" dt="2024-10-29T14:06:50.296" v="3406"/>
          <ac:spMkLst>
            <pc:docMk/>
            <pc:sldMk cId="1650805880" sldId="256"/>
            <ac:spMk id="142" creationId="{71EC9E5D-41D8-966E-9E9B-FE112DAE7254}"/>
          </ac:spMkLst>
        </pc:spChg>
        <pc:spChg chg="mod">
          <ac:chgData name="Garcia, Brandon Thomas" userId="660b0a78-f4bf-4f48-896a-01bf6c98c46b" providerId="ADAL" clId="{6D19F352-8A10-8442-AD13-0F81AF478BBA}" dt="2024-10-29T02:53:48.898" v="848" actId="1076"/>
          <ac:spMkLst>
            <pc:docMk/>
            <pc:sldMk cId="1650805880" sldId="256"/>
            <ac:spMk id="143" creationId="{8996A442-74F3-25F8-328F-0158CBA18424}"/>
          </ac:spMkLst>
        </pc:spChg>
        <pc:spChg chg="mod">
          <ac:chgData name="Garcia, Brandon Thomas" userId="660b0a78-f4bf-4f48-896a-01bf6c98c46b" providerId="ADAL" clId="{6D19F352-8A10-8442-AD13-0F81AF478BBA}" dt="2024-10-29T02:53:48.898" v="848" actId="1076"/>
          <ac:spMkLst>
            <pc:docMk/>
            <pc:sldMk cId="1650805880" sldId="256"/>
            <ac:spMk id="144" creationId="{F0098D9A-6694-6FC7-7142-4CFA4B207CDC}"/>
          </ac:spMkLst>
        </pc:spChg>
        <pc:spChg chg="mod">
          <ac:chgData name="Garcia, Brandon Thomas" userId="660b0a78-f4bf-4f48-896a-01bf6c98c46b" providerId="ADAL" clId="{6D19F352-8A10-8442-AD13-0F81AF478BBA}" dt="2024-10-29T14:06:50.296" v="3406"/>
          <ac:spMkLst>
            <pc:docMk/>
            <pc:sldMk cId="1650805880" sldId="256"/>
            <ac:spMk id="145" creationId="{81AABE19-7653-4840-9B84-D364302EC2A0}"/>
          </ac:spMkLst>
        </pc:spChg>
        <pc:spChg chg="mod">
          <ac:chgData name="Garcia, Brandon Thomas" userId="660b0a78-f4bf-4f48-896a-01bf6c98c46b" providerId="ADAL" clId="{6D19F352-8A10-8442-AD13-0F81AF478BBA}" dt="2024-10-29T14:06:50.296" v="3406"/>
          <ac:spMkLst>
            <pc:docMk/>
            <pc:sldMk cId="1650805880" sldId="256"/>
            <ac:spMk id="146" creationId="{E85569FC-5F68-C46E-8D6F-74477CCF07F4}"/>
          </ac:spMkLst>
        </pc:spChg>
        <pc:spChg chg="mod">
          <ac:chgData name="Garcia, Brandon Thomas" userId="660b0a78-f4bf-4f48-896a-01bf6c98c46b" providerId="ADAL" clId="{6D19F352-8A10-8442-AD13-0F81AF478BBA}" dt="2024-10-29T14:06:50.296" v="3406"/>
          <ac:spMkLst>
            <pc:docMk/>
            <pc:sldMk cId="1650805880" sldId="256"/>
            <ac:spMk id="147" creationId="{5D4A026D-2443-0B2A-803C-B380A7C62064}"/>
          </ac:spMkLst>
        </pc:spChg>
        <pc:spChg chg="del">
          <ac:chgData name="Garcia, Brandon Thomas" userId="660b0a78-f4bf-4f48-896a-01bf6c98c46b" providerId="ADAL" clId="{6D19F352-8A10-8442-AD13-0F81AF478BBA}" dt="2024-10-28T21:10:34.659" v="354" actId="21"/>
          <ac:spMkLst>
            <pc:docMk/>
            <pc:sldMk cId="1650805880" sldId="256"/>
            <ac:spMk id="149" creationId="{B29406AA-AB6F-3121-EB46-B585A6E85099}"/>
          </ac:spMkLst>
        </pc:spChg>
        <pc:spChg chg="mod">
          <ac:chgData name="Garcia, Brandon Thomas" userId="660b0a78-f4bf-4f48-896a-01bf6c98c46b" providerId="ADAL" clId="{6D19F352-8A10-8442-AD13-0F81AF478BBA}" dt="2024-10-29T02:53:48.898" v="848" actId="1076"/>
          <ac:spMkLst>
            <pc:docMk/>
            <pc:sldMk cId="1650805880" sldId="256"/>
            <ac:spMk id="150" creationId="{EE45C3EB-F6E8-F943-FFCA-FFF5E5A2C32D}"/>
          </ac:spMkLst>
        </pc:spChg>
        <pc:spChg chg="mod">
          <ac:chgData name="Garcia, Brandon Thomas" userId="660b0a78-f4bf-4f48-896a-01bf6c98c46b" providerId="ADAL" clId="{6D19F352-8A10-8442-AD13-0F81AF478BBA}" dt="2024-10-29T02:53:48.898" v="848" actId="1076"/>
          <ac:spMkLst>
            <pc:docMk/>
            <pc:sldMk cId="1650805880" sldId="256"/>
            <ac:spMk id="151" creationId="{D6537AF1-9476-B2D9-FFF9-2D2919899586}"/>
          </ac:spMkLst>
        </pc:spChg>
        <pc:spChg chg="mod">
          <ac:chgData name="Garcia, Brandon Thomas" userId="660b0a78-f4bf-4f48-896a-01bf6c98c46b" providerId="ADAL" clId="{6D19F352-8A10-8442-AD13-0F81AF478BBA}" dt="2024-10-29T02:53:48.898" v="848" actId="1076"/>
          <ac:spMkLst>
            <pc:docMk/>
            <pc:sldMk cId="1650805880" sldId="256"/>
            <ac:spMk id="155" creationId="{1DF58BC5-F169-E34F-282A-C1D366F7A0B7}"/>
          </ac:spMkLst>
        </pc:spChg>
        <pc:spChg chg="mod">
          <ac:chgData name="Garcia, Brandon Thomas" userId="660b0a78-f4bf-4f48-896a-01bf6c98c46b" providerId="ADAL" clId="{6D19F352-8A10-8442-AD13-0F81AF478BBA}" dt="2024-10-29T02:53:48.898" v="848" actId="1076"/>
          <ac:spMkLst>
            <pc:docMk/>
            <pc:sldMk cId="1650805880" sldId="256"/>
            <ac:spMk id="156" creationId="{9F3CD549-8AB4-BBF6-727F-529B3D285AF1}"/>
          </ac:spMkLst>
        </pc:spChg>
        <pc:spChg chg="mod">
          <ac:chgData name="Garcia, Brandon Thomas" userId="660b0a78-f4bf-4f48-896a-01bf6c98c46b" providerId="ADAL" clId="{6D19F352-8A10-8442-AD13-0F81AF478BBA}" dt="2024-10-29T02:53:48.898" v="848" actId="1076"/>
          <ac:spMkLst>
            <pc:docMk/>
            <pc:sldMk cId="1650805880" sldId="256"/>
            <ac:spMk id="180" creationId="{91FA8BA7-688B-7FD1-43EF-EC1AC702C1FE}"/>
          </ac:spMkLst>
        </pc:spChg>
        <pc:spChg chg="mod">
          <ac:chgData name="Garcia, Brandon Thomas" userId="660b0a78-f4bf-4f48-896a-01bf6c98c46b" providerId="ADAL" clId="{6D19F352-8A10-8442-AD13-0F81AF478BBA}" dt="2024-10-29T02:53:48.898" v="848" actId="1076"/>
          <ac:spMkLst>
            <pc:docMk/>
            <pc:sldMk cId="1650805880" sldId="256"/>
            <ac:spMk id="181" creationId="{3B322B00-9FB2-DF0D-6A38-0931C40790E7}"/>
          </ac:spMkLst>
        </pc:spChg>
        <pc:spChg chg="del mod">
          <ac:chgData name="Garcia, Brandon Thomas" userId="660b0a78-f4bf-4f48-896a-01bf6c98c46b" providerId="ADAL" clId="{6D19F352-8A10-8442-AD13-0F81AF478BBA}" dt="2024-10-29T14:10:19.605" v="3422" actId="21"/>
          <ac:spMkLst>
            <pc:docMk/>
            <pc:sldMk cId="1650805880" sldId="256"/>
            <ac:spMk id="182" creationId="{EC59F2B5-BEC8-15C3-8476-C2F8CEF21F25}"/>
          </ac:spMkLst>
        </pc:spChg>
        <pc:spChg chg="del mod">
          <ac:chgData name="Garcia, Brandon Thomas" userId="660b0a78-f4bf-4f48-896a-01bf6c98c46b" providerId="ADAL" clId="{6D19F352-8A10-8442-AD13-0F81AF478BBA}" dt="2024-10-29T14:10:33.104" v="3426" actId="21"/>
          <ac:spMkLst>
            <pc:docMk/>
            <pc:sldMk cId="1650805880" sldId="256"/>
            <ac:spMk id="183" creationId="{FD562F87-E4F5-C510-6C59-BB8DB0ABB635}"/>
          </ac:spMkLst>
        </pc:spChg>
        <pc:spChg chg="del mod">
          <ac:chgData name="Garcia, Brandon Thomas" userId="660b0a78-f4bf-4f48-896a-01bf6c98c46b" providerId="ADAL" clId="{6D19F352-8A10-8442-AD13-0F81AF478BBA}" dt="2024-10-29T14:10:43.474" v="3428" actId="21"/>
          <ac:spMkLst>
            <pc:docMk/>
            <pc:sldMk cId="1650805880" sldId="256"/>
            <ac:spMk id="184" creationId="{9C3BBF62-9994-FF6D-D7CB-090983CC6042}"/>
          </ac:spMkLst>
        </pc:spChg>
        <pc:spChg chg="add mod">
          <ac:chgData name="Garcia, Brandon Thomas" userId="660b0a78-f4bf-4f48-896a-01bf6c98c46b" providerId="ADAL" clId="{6D19F352-8A10-8442-AD13-0F81AF478BBA}" dt="2024-10-28T20:46:28.195" v="120" actId="14100"/>
          <ac:spMkLst>
            <pc:docMk/>
            <pc:sldMk cId="1650805880" sldId="256"/>
            <ac:spMk id="192" creationId="{8CE9F9D3-E17B-6EE5-4552-AC1D16A411F9}"/>
          </ac:spMkLst>
        </pc:spChg>
        <pc:spChg chg="add mod">
          <ac:chgData name="Garcia, Brandon Thomas" userId="660b0a78-f4bf-4f48-896a-01bf6c98c46b" providerId="ADAL" clId="{6D19F352-8A10-8442-AD13-0F81AF478BBA}" dt="2024-10-28T20:46:28.195" v="120" actId="14100"/>
          <ac:spMkLst>
            <pc:docMk/>
            <pc:sldMk cId="1650805880" sldId="256"/>
            <ac:spMk id="193" creationId="{E2EC54DD-FA6B-E27B-E642-24D1AD2AF95F}"/>
          </ac:spMkLst>
        </pc:spChg>
        <pc:spChg chg="add mod">
          <ac:chgData name="Garcia, Brandon Thomas" userId="660b0a78-f4bf-4f48-896a-01bf6c98c46b" providerId="ADAL" clId="{6D19F352-8A10-8442-AD13-0F81AF478BBA}" dt="2024-10-28T20:46:28.195" v="120" actId="14100"/>
          <ac:spMkLst>
            <pc:docMk/>
            <pc:sldMk cId="1650805880" sldId="256"/>
            <ac:spMk id="194" creationId="{E77D94EB-0B5F-2FE4-CE58-E3C96DA993E9}"/>
          </ac:spMkLst>
        </pc:spChg>
        <pc:spChg chg="add mod">
          <ac:chgData name="Garcia, Brandon Thomas" userId="660b0a78-f4bf-4f48-896a-01bf6c98c46b" providerId="ADAL" clId="{6D19F352-8A10-8442-AD13-0F81AF478BBA}" dt="2024-10-28T20:46:28.195" v="120" actId="14100"/>
          <ac:spMkLst>
            <pc:docMk/>
            <pc:sldMk cId="1650805880" sldId="256"/>
            <ac:spMk id="195" creationId="{BAC0C856-A5E3-667B-6036-5596ED6DFF1F}"/>
          </ac:spMkLst>
        </pc:spChg>
        <pc:spChg chg="add mod">
          <ac:chgData name="Garcia, Brandon Thomas" userId="660b0a78-f4bf-4f48-896a-01bf6c98c46b" providerId="ADAL" clId="{6D19F352-8A10-8442-AD13-0F81AF478BBA}" dt="2024-10-28T20:46:28.195" v="120" actId="14100"/>
          <ac:spMkLst>
            <pc:docMk/>
            <pc:sldMk cId="1650805880" sldId="256"/>
            <ac:spMk id="196" creationId="{2FF9CB32-C574-971C-893B-E7A86B0BED14}"/>
          </ac:spMkLst>
        </pc:spChg>
        <pc:spChg chg="add mod">
          <ac:chgData name="Garcia, Brandon Thomas" userId="660b0a78-f4bf-4f48-896a-01bf6c98c46b" providerId="ADAL" clId="{6D19F352-8A10-8442-AD13-0F81AF478BBA}" dt="2024-10-29T02:53:48.898" v="848" actId="1076"/>
          <ac:spMkLst>
            <pc:docMk/>
            <pc:sldMk cId="1650805880" sldId="256"/>
            <ac:spMk id="206" creationId="{60946E61-51D4-DCC7-1493-BA27CA7B3004}"/>
          </ac:spMkLst>
        </pc:spChg>
        <pc:spChg chg="add mod">
          <ac:chgData name="Garcia, Brandon Thomas" userId="660b0a78-f4bf-4f48-896a-01bf6c98c46b" providerId="ADAL" clId="{6D19F352-8A10-8442-AD13-0F81AF478BBA}" dt="2024-10-29T02:53:48.898" v="848" actId="1076"/>
          <ac:spMkLst>
            <pc:docMk/>
            <pc:sldMk cId="1650805880" sldId="256"/>
            <ac:spMk id="207" creationId="{24AC8877-84C1-D2F8-6744-F932911CBF8C}"/>
          </ac:spMkLst>
        </pc:spChg>
        <pc:spChg chg="add mod">
          <ac:chgData name="Garcia, Brandon Thomas" userId="660b0a78-f4bf-4f48-896a-01bf6c98c46b" providerId="ADAL" clId="{6D19F352-8A10-8442-AD13-0F81AF478BBA}" dt="2024-10-29T02:53:48.898" v="848" actId="1076"/>
          <ac:spMkLst>
            <pc:docMk/>
            <pc:sldMk cId="1650805880" sldId="256"/>
            <ac:spMk id="208" creationId="{CA76A197-BA3A-1E67-F1AD-D2E05F9CD02D}"/>
          </ac:spMkLst>
        </pc:spChg>
        <pc:spChg chg="add mod">
          <ac:chgData name="Garcia, Brandon Thomas" userId="660b0a78-f4bf-4f48-896a-01bf6c98c46b" providerId="ADAL" clId="{6D19F352-8A10-8442-AD13-0F81AF478BBA}" dt="2024-10-29T02:53:48.898" v="848" actId="1076"/>
          <ac:spMkLst>
            <pc:docMk/>
            <pc:sldMk cId="1650805880" sldId="256"/>
            <ac:spMk id="209" creationId="{5D16B65E-9900-075B-1619-F266A4B2F2FD}"/>
          </ac:spMkLst>
        </pc:spChg>
        <pc:spChg chg="mod">
          <ac:chgData name="Garcia, Brandon Thomas" userId="660b0a78-f4bf-4f48-896a-01bf6c98c46b" providerId="ADAL" clId="{6D19F352-8A10-8442-AD13-0F81AF478BBA}" dt="2024-10-29T02:53:48.898" v="848" actId="1076"/>
          <ac:spMkLst>
            <pc:docMk/>
            <pc:sldMk cId="1650805880" sldId="256"/>
            <ac:spMk id="211" creationId="{EF010E99-2221-7D99-AC0D-E27B4B536875}"/>
          </ac:spMkLst>
        </pc:spChg>
        <pc:spChg chg="mod">
          <ac:chgData name="Garcia, Brandon Thomas" userId="660b0a78-f4bf-4f48-896a-01bf6c98c46b" providerId="ADAL" clId="{6D19F352-8A10-8442-AD13-0F81AF478BBA}" dt="2024-10-29T02:53:48.898" v="848" actId="1076"/>
          <ac:spMkLst>
            <pc:docMk/>
            <pc:sldMk cId="1650805880" sldId="256"/>
            <ac:spMk id="213" creationId="{3B3142EC-1F6D-7100-F476-ACE7C11FF63D}"/>
          </ac:spMkLst>
        </pc:spChg>
        <pc:spChg chg="mod">
          <ac:chgData name="Garcia, Brandon Thomas" userId="660b0a78-f4bf-4f48-896a-01bf6c98c46b" providerId="ADAL" clId="{6D19F352-8A10-8442-AD13-0F81AF478BBA}" dt="2024-10-29T02:53:48.898" v="848" actId="1076"/>
          <ac:spMkLst>
            <pc:docMk/>
            <pc:sldMk cId="1650805880" sldId="256"/>
            <ac:spMk id="214" creationId="{BE80D162-AD1C-55E9-F292-84A913C30EF1}"/>
          </ac:spMkLst>
        </pc:spChg>
        <pc:spChg chg="mod">
          <ac:chgData name="Garcia, Brandon Thomas" userId="660b0a78-f4bf-4f48-896a-01bf6c98c46b" providerId="ADAL" clId="{6D19F352-8A10-8442-AD13-0F81AF478BBA}" dt="2024-10-29T02:53:48.898" v="848" actId="1076"/>
          <ac:spMkLst>
            <pc:docMk/>
            <pc:sldMk cId="1650805880" sldId="256"/>
            <ac:spMk id="217" creationId="{0F43DD1E-6EB2-0B2C-BC34-5A3587B33CA9}"/>
          </ac:spMkLst>
        </pc:spChg>
        <pc:spChg chg="mod">
          <ac:chgData name="Garcia, Brandon Thomas" userId="660b0a78-f4bf-4f48-896a-01bf6c98c46b" providerId="ADAL" clId="{6D19F352-8A10-8442-AD13-0F81AF478BBA}" dt="2024-10-29T02:53:48.898" v="848" actId="1076"/>
          <ac:spMkLst>
            <pc:docMk/>
            <pc:sldMk cId="1650805880" sldId="256"/>
            <ac:spMk id="218" creationId="{328E9487-EA36-61B3-1A71-D8BD764208EF}"/>
          </ac:spMkLst>
        </pc:spChg>
        <pc:spChg chg="mod">
          <ac:chgData name="Garcia, Brandon Thomas" userId="660b0a78-f4bf-4f48-896a-01bf6c98c46b" providerId="ADAL" clId="{6D19F352-8A10-8442-AD13-0F81AF478BBA}" dt="2024-10-29T02:53:48.898" v="848" actId="1076"/>
          <ac:spMkLst>
            <pc:docMk/>
            <pc:sldMk cId="1650805880" sldId="256"/>
            <ac:spMk id="226" creationId="{DD4F2160-C7F8-3829-31A9-E165EFE9B450}"/>
          </ac:spMkLst>
        </pc:spChg>
        <pc:spChg chg="mod">
          <ac:chgData name="Garcia, Brandon Thomas" userId="660b0a78-f4bf-4f48-896a-01bf6c98c46b" providerId="ADAL" clId="{6D19F352-8A10-8442-AD13-0F81AF478BBA}" dt="2024-10-29T02:53:48.898" v="848" actId="1076"/>
          <ac:spMkLst>
            <pc:docMk/>
            <pc:sldMk cId="1650805880" sldId="256"/>
            <ac:spMk id="227" creationId="{FE235B5B-C81C-5F40-E9C9-6294D22ABAA9}"/>
          </ac:spMkLst>
        </pc:spChg>
        <pc:spChg chg="mod">
          <ac:chgData name="Garcia, Brandon Thomas" userId="660b0a78-f4bf-4f48-896a-01bf6c98c46b" providerId="ADAL" clId="{6D19F352-8A10-8442-AD13-0F81AF478BBA}" dt="2024-10-29T02:53:48.898" v="848" actId="1076"/>
          <ac:spMkLst>
            <pc:docMk/>
            <pc:sldMk cId="1650805880" sldId="256"/>
            <ac:spMk id="229" creationId="{DAA1DF5E-F914-8758-794B-A16BB4DFD40F}"/>
          </ac:spMkLst>
        </pc:spChg>
        <pc:spChg chg="mod">
          <ac:chgData name="Garcia, Brandon Thomas" userId="660b0a78-f4bf-4f48-896a-01bf6c98c46b" providerId="ADAL" clId="{6D19F352-8A10-8442-AD13-0F81AF478BBA}" dt="2024-10-29T02:53:48.898" v="848" actId="1076"/>
          <ac:spMkLst>
            <pc:docMk/>
            <pc:sldMk cId="1650805880" sldId="256"/>
            <ac:spMk id="230" creationId="{1E0AC2D9-2018-8B44-FB52-BCE08DE8B123}"/>
          </ac:spMkLst>
        </pc:spChg>
        <pc:spChg chg="mod">
          <ac:chgData name="Garcia, Brandon Thomas" userId="660b0a78-f4bf-4f48-896a-01bf6c98c46b" providerId="ADAL" clId="{6D19F352-8A10-8442-AD13-0F81AF478BBA}" dt="2024-10-29T02:53:48.898" v="848" actId="1076"/>
          <ac:spMkLst>
            <pc:docMk/>
            <pc:sldMk cId="1650805880" sldId="256"/>
            <ac:spMk id="232" creationId="{869D8D95-74E9-2C56-72CB-DC2CBF53D273}"/>
          </ac:spMkLst>
        </pc:spChg>
        <pc:spChg chg="mod">
          <ac:chgData name="Garcia, Brandon Thomas" userId="660b0a78-f4bf-4f48-896a-01bf6c98c46b" providerId="ADAL" clId="{6D19F352-8A10-8442-AD13-0F81AF478BBA}" dt="2024-10-29T02:53:48.898" v="848" actId="1076"/>
          <ac:spMkLst>
            <pc:docMk/>
            <pc:sldMk cId="1650805880" sldId="256"/>
            <ac:spMk id="233" creationId="{076523F4-C669-ED91-4504-4F6051E13E3E}"/>
          </ac:spMkLst>
        </pc:spChg>
        <pc:spChg chg="mod">
          <ac:chgData name="Garcia, Brandon Thomas" userId="660b0a78-f4bf-4f48-896a-01bf6c98c46b" providerId="ADAL" clId="{6D19F352-8A10-8442-AD13-0F81AF478BBA}" dt="2024-10-29T02:53:48.898" v="848" actId="1076"/>
          <ac:spMkLst>
            <pc:docMk/>
            <pc:sldMk cId="1650805880" sldId="256"/>
            <ac:spMk id="236" creationId="{2562EA0C-69E1-3BBE-EA4A-C35198302FAD}"/>
          </ac:spMkLst>
        </pc:spChg>
        <pc:spChg chg="mod">
          <ac:chgData name="Garcia, Brandon Thomas" userId="660b0a78-f4bf-4f48-896a-01bf6c98c46b" providerId="ADAL" clId="{6D19F352-8A10-8442-AD13-0F81AF478BBA}" dt="2024-10-29T02:53:48.898" v="848" actId="1076"/>
          <ac:spMkLst>
            <pc:docMk/>
            <pc:sldMk cId="1650805880" sldId="256"/>
            <ac:spMk id="237" creationId="{43E8DF80-584F-B2B3-1A7B-CE24DE16EB11}"/>
          </ac:spMkLst>
        </pc:spChg>
        <pc:spChg chg="mod">
          <ac:chgData name="Garcia, Brandon Thomas" userId="660b0a78-f4bf-4f48-896a-01bf6c98c46b" providerId="ADAL" clId="{6D19F352-8A10-8442-AD13-0F81AF478BBA}" dt="2024-10-29T02:53:48.898" v="848" actId="1076"/>
          <ac:spMkLst>
            <pc:docMk/>
            <pc:sldMk cId="1650805880" sldId="256"/>
            <ac:spMk id="238" creationId="{F2362B40-AB5C-EB38-90C2-0C76DF04BDA1}"/>
          </ac:spMkLst>
        </pc:spChg>
        <pc:spChg chg="mod">
          <ac:chgData name="Garcia, Brandon Thomas" userId="660b0a78-f4bf-4f48-896a-01bf6c98c46b" providerId="ADAL" clId="{6D19F352-8A10-8442-AD13-0F81AF478BBA}" dt="2024-10-29T02:53:48.898" v="848" actId="1076"/>
          <ac:spMkLst>
            <pc:docMk/>
            <pc:sldMk cId="1650805880" sldId="256"/>
            <ac:spMk id="241" creationId="{ED958B55-1AA5-F24F-A11F-2F63FB723A50}"/>
          </ac:spMkLst>
        </pc:spChg>
        <pc:spChg chg="mod">
          <ac:chgData name="Garcia, Brandon Thomas" userId="660b0a78-f4bf-4f48-896a-01bf6c98c46b" providerId="ADAL" clId="{6D19F352-8A10-8442-AD13-0F81AF478BBA}" dt="2024-10-29T02:53:48.898" v="848" actId="1076"/>
          <ac:spMkLst>
            <pc:docMk/>
            <pc:sldMk cId="1650805880" sldId="256"/>
            <ac:spMk id="242" creationId="{D0D63A27-67E2-3399-E5C3-4D31DDB541F8}"/>
          </ac:spMkLst>
        </pc:spChg>
        <pc:spChg chg="mod">
          <ac:chgData name="Garcia, Brandon Thomas" userId="660b0a78-f4bf-4f48-896a-01bf6c98c46b" providerId="ADAL" clId="{6D19F352-8A10-8442-AD13-0F81AF478BBA}" dt="2024-10-29T02:53:48.898" v="848" actId="1076"/>
          <ac:spMkLst>
            <pc:docMk/>
            <pc:sldMk cId="1650805880" sldId="256"/>
            <ac:spMk id="243" creationId="{60A401F8-8F0A-4734-88B4-583C9502752E}"/>
          </ac:spMkLst>
        </pc:spChg>
        <pc:spChg chg="mod">
          <ac:chgData name="Garcia, Brandon Thomas" userId="660b0a78-f4bf-4f48-896a-01bf6c98c46b" providerId="ADAL" clId="{6D19F352-8A10-8442-AD13-0F81AF478BBA}" dt="2024-10-29T02:53:48.898" v="848" actId="1076"/>
          <ac:spMkLst>
            <pc:docMk/>
            <pc:sldMk cId="1650805880" sldId="256"/>
            <ac:spMk id="245" creationId="{06ABB921-93C4-6767-0F3D-398618018D02}"/>
          </ac:spMkLst>
        </pc:spChg>
        <pc:spChg chg="add del mod">
          <ac:chgData name="Garcia, Brandon Thomas" userId="660b0a78-f4bf-4f48-896a-01bf6c98c46b" providerId="ADAL" clId="{6D19F352-8A10-8442-AD13-0F81AF478BBA}" dt="2024-10-30T14:48:19.897" v="5216" actId="478"/>
          <ac:spMkLst>
            <pc:docMk/>
            <pc:sldMk cId="1650805880" sldId="256"/>
            <ac:spMk id="248" creationId="{1E39F73E-CCF6-2E5E-442B-E2BC11ED17B8}"/>
          </ac:spMkLst>
        </pc:spChg>
        <pc:spChg chg="add del mod">
          <ac:chgData name="Garcia, Brandon Thomas" userId="660b0a78-f4bf-4f48-896a-01bf6c98c46b" providerId="ADAL" clId="{6D19F352-8A10-8442-AD13-0F81AF478BBA}" dt="2024-10-29T03:06:40.457" v="1628" actId="21"/>
          <ac:spMkLst>
            <pc:docMk/>
            <pc:sldMk cId="1650805880" sldId="256"/>
            <ac:spMk id="249" creationId="{EDEC16D4-FC67-1D68-90FA-135295F2561B}"/>
          </ac:spMkLst>
        </pc:spChg>
        <pc:spChg chg="add del mod">
          <ac:chgData name="Garcia, Brandon Thomas" userId="660b0a78-f4bf-4f48-896a-01bf6c98c46b" providerId="ADAL" clId="{6D19F352-8A10-8442-AD13-0F81AF478BBA}" dt="2024-10-29T03:05:37.961" v="1598"/>
          <ac:spMkLst>
            <pc:docMk/>
            <pc:sldMk cId="1650805880" sldId="256"/>
            <ac:spMk id="250" creationId="{9A5783F9-9580-52A7-FACC-F5E7127EDC0A}"/>
          </ac:spMkLst>
        </pc:spChg>
        <pc:spChg chg="add del mod">
          <ac:chgData name="Garcia, Brandon Thomas" userId="660b0a78-f4bf-4f48-896a-01bf6c98c46b" providerId="ADAL" clId="{6D19F352-8A10-8442-AD13-0F81AF478BBA}" dt="2024-10-28T21:16:35.855" v="387" actId="21"/>
          <ac:spMkLst>
            <pc:docMk/>
            <pc:sldMk cId="1650805880" sldId="256"/>
            <ac:spMk id="256" creationId="{86390EEE-8C30-0A9F-2BD9-74D62140FE2A}"/>
          </ac:spMkLst>
        </pc:spChg>
        <pc:spChg chg="add del mod">
          <ac:chgData name="Garcia, Brandon Thomas" userId="660b0a78-f4bf-4f48-896a-01bf6c98c46b" providerId="ADAL" clId="{6D19F352-8A10-8442-AD13-0F81AF478BBA}" dt="2024-10-28T21:16:35.855" v="387" actId="21"/>
          <ac:spMkLst>
            <pc:docMk/>
            <pc:sldMk cId="1650805880" sldId="256"/>
            <ac:spMk id="257" creationId="{BF2425FB-8FE2-2A0D-6A18-82602521DDA4}"/>
          </ac:spMkLst>
        </pc:spChg>
        <pc:spChg chg="add del mod">
          <ac:chgData name="Garcia, Brandon Thomas" userId="660b0a78-f4bf-4f48-896a-01bf6c98c46b" providerId="ADAL" clId="{6D19F352-8A10-8442-AD13-0F81AF478BBA}" dt="2024-10-28T21:16:35.855" v="387" actId="21"/>
          <ac:spMkLst>
            <pc:docMk/>
            <pc:sldMk cId="1650805880" sldId="256"/>
            <ac:spMk id="258" creationId="{E182F915-037A-DBD4-5459-2E24D98640B3}"/>
          </ac:spMkLst>
        </pc:spChg>
        <pc:spChg chg="add del mod">
          <ac:chgData name="Garcia, Brandon Thomas" userId="660b0a78-f4bf-4f48-896a-01bf6c98c46b" providerId="ADAL" clId="{6D19F352-8A10-8442-AD13-0F81AF478BBA}" dt="2024-10-28T21:16:35.855" v="387" actId="21"/>
          <ac:spMkLst>
            <pc:docMk/>
            <pc:sldMk cId="1650805880" sldId="256"/>
            <ac:spMk id="259" creationId="{DCF8D9EE-2575-941F-0E30-B7A2EEA8769F}"/>
          </ac:spMkLst>
        </pc:spChg>
        <pc:spChg chg="add del mod">
          <ac:chgData name="Garcia, Brandon Thomas" userId="660b0a78-f4bf-4f48-896a-01bf6c98c46b" providerId="ADAL" clId="{6D19F352-8A10-8442-AD13-0F81AF478BBA}" dt="2024-10-28T21:16:35.855" v="387" actId="21"/>
          <ac:spMkLst>
            <pc:docMk/>
            <pc:sldMk cId="1650805880" sldId="256"/>
            <ac:spMk id="260" creationId="{92D2CAD4-770F-6F3D-5933-C81DE64E0B8D}"/>
          </ac:spMkLst>
        </pc:spChg>
        <pc:spChg chg="add del mod">
          <ac:chgData name="Garcia, Brandon Thomas" userId="660b0a78-f4bf-4f48-896a-01bf6c98c46b" providerId="ADAL" clId="{6D19F352-8A10-8442-AD13-0F81AF478BBA}" dt="2024-10-28T21:16:35.855" v="387" actId="21"/>
          <ac:spMkLst>
            <pc:docMk/>
            <pc:sldMk cId="1650805880" sldId="256"/>
            <ac:spMk id="261" creationId="{F239FFC4-037D-A7E4-F407-174052AEDD16}"/>
          </ac:spMkLst>
        </pc:spChg>
        <pc:spChg chg="add del mod">
          <ac:chgData name="Garcia, Brandon Thomas" userId="660b0a78-f4bf-4f48-896a-01bf6c98c46b" providerId="ADAL" clId="{6D19F352-8A10-8442-AD13-0F81AF478BBA}" dt="2024-10-28T21:16:35.855" v="387" actId="21"/>
          <ac:spMkLst>
            <pc:docMk/>
            <pc:sldMk cId="1650805880" sldId="256"/>
            <ac:spMk id="262" creationId="{F1263B4C-E914-49A9-A1D2-DDE30979E89F}"/>
          </ac:spMkLst>
        </pc:spChg>
        <pc:spChg chg="add del mod">
          <ac:chgData name="Garcia, Brandon Thomas" userId="660b0a78-f4bf-4f48-896a-01bf6c98c46b" providerId="ADAL" clId="{6D19F352-8A10-8442-AD13-0F81AF478BBA}" dt="2024-10-28T21:16:35.855" v="387" actId="21"/>
          <ac:spMkLst>
            <pc:docMk/>
            <pc:sldMk cId="1650805880" sldId="256"/>
            <ac:spMk id="263" creationId="{20321C24-6CC8-00AD-BE88-7BCA6593E58D}"/>
          </ac:spMkLst>
        </pc:spChg>
        <pc:spChg chg="add del mod">
          <ac:chgData name="Garcia, Brandon Thomas" userId="660b0a78-f4bf-4f48-896a-01bf6c98c46b" providerId="ADAL" clId="{6D19F352-8A10-8442-AD13-0F81AF478BBA}" dt="2024-10-28T21:16:35.855" v="387" actId="21"/>
          <ac:spMkLst>
            <pc:docMk/>
            <pc:sldMk cId="1650805880" sldId="256"/>
            <ac:spMk id="264" creationId="{744BB1EF-8445-06A8-EF46-5278CAE37E29}"/>
          </ac:spMkLst>
        </pc:spChg>
        <pc:spChg chg="mod">
          <ac:chgData name="Garcia, Brandon Thomas" userId="660b0a78-f4bf-4f48-896a-01bf6c98c46b" providerId="ADAL" clId="{6D19F352-8A10-8442-AD13-0F81AF478BBA}" dt="2024-10-29T14:06:50.296" v="3406"/>
          <ac:spMkLst>
            <pc:docMk/>
            <pc:sldMk cId="1650805880" sldId="256"/>
            <ac:spMk id="268" creationId="{CD7A4F72-EA9C-94E8-A57E-AE6A67E2F343}"/>
          </ac:spMkLst>
        </pc:spChg>
        <pc:spChg chg="mod">
          <ac:chgData name="Garcia, Brandon Thomas" userId="660b0a78-f4bf-4f48-896a-01bf6c98c46b" providerId="ADAL" clId="{6D19F352-8A10-8442-AD13-0F81AF478BBA}" dt="2024-10-29T14:06:50.296" v="3406"/>
          <ac:spMkLst>
            <pc:docMk/>
            <pc:sldMk cId="1650805880" sldId="256"/>
            <ac:spMk id="270" creationId="{9BFA8DEC-19D7-DD37-6A72-14123BE3D97D}"/>
          </ac:spMkLst>
        </pc:spChg>
        <pc:spChg chg="del mod">
          <ac:chgData name="Garcia, Brandon Thomas" userId="660b0a78-f4bf-4f48-896a-01bf6c98c46b" providerId="ADAL" clId="{6D19F352-8A10-8442-AD13-0F81AF478BBA}" dt="2024-10-28T21:29:56.934" v="614" actId="478"/>
          <ac:spMkLst>
            <pc:docMk/>
            <pc:sldMk cId="1650805880" sldId="256"/>
            <ac:spMk id="271" creationId="{E7A88122-CA56-D693-FEC2-FA96FF2E6B37}"/>
          </ac:spMkLst>
        </pc:spChg>
        <pc:spChg chg="mod">
          <ac:chgData name="Garcia, Brandon Thomas" userId="660b0a78-f4bf-4f48-896a-01bf6c98c46b" providerId="ADAL" clId="{6D19F352-8A10-8442-AD13-0F81AF478BBA}" dt="2024-10-29T14:06:50.296" v="3406"/>
          <ac:spMkLst>
            <pc:docMk/>
            <pc:sldMk cId="1650805880" sldId="256"/>
            <ac:spMk id="274" creationId="{22F2D31F-33C4-9BF8-8703-B9524C78BA81}"/>
          </ac:spMkLst>
        </pc:spChg>
        <pc:spChg chg="del mod">
          <ac:chgData name="Garcia, Brandon Thomas" userId="660b0a78-f4bf-4f48-896a-01bf6c98c46b" providerId="ADAL" clId="{6D19F352-8A10-8442-AD13-0F81AF478BBA}" dt="2024-10-28T21:30:09.721" v="615" actId="478"/>
          <ac:spMkLst>
            <pc:docMk/>
            <pc:sldMk cId="1650805880" sldId="256"/>
            <ac:spMk id="275" creationId="{A2BD9CD4-FB2E-20D1-2999-D11AC5FEB8FE}"/>
          </ac:spMkLst>
        </pc:spChg>
        <pc:spChg chg="del mod">
          <ac:chgData name="Garcia, Brandon Thomas" userId="660b0a78-f4bf-4f48-896a-01bf6c98c46b" providerId="ADAL" clId="{6D19F352-8A10-8442-AD13-0F81AF478BBA}" dt="2024-10-28T21:32:56.172" v="645" actId="478"/>
          <ac:spMkLst>
            <pc:docMk/>
            <pc:sldMk cId="1650805880" sldId="256"/>
            <ac:spMk id="283" creationId="{C25E6A44-35C3-25CC-89AE-08C9B0EC6FE2}"/>
          </ac:spMkLst>
        </pc:spChg>
        <pc:spChg chg="del mod">
          <ac:chgData name="Garcia, Brandon Thomas" userId="660b0a78-f4bf-4f48-896a-01bf6c98c46b" providerId="ADAL" clId="{6D19F352-8A10-8442-AD13-0F81AF478BBA}" dt="2024-10-28T21:32:59.638" v="647" actId="478"/>
          <ac:spMkLst>
            <pc:docMk/>
            <pc:sldMk cId="1650805880" sldId="256"/>
            <ac:spMk id="284" creationId="{11983BEC-0AC0-CD91-DECF-D7C4B6A059B8}"/>
          </ac:spMkLst>
        </pc:spChg>
        <pc:spChg chg="mod">
          <ac:chgData name="Garcia, Brandon Thomas" userId="660b0a78-f4bf-4f48-896a-01bf6c98c46b" providerId="ADAL" clId="{6D19F352-8A10-8442-AD13-0F81AF478BBA}" dt="2024-10-29T14:06:50.296" v="3406"/>
          <ac:spMkLst>
            <pc:docMk/>
            <pc:sldMk cId="1650805880" sldId="256"/>
            <ac:spMk id="286" creationId="{F3E1B769-6100-D137-0ED9-1A4B9180D070}"/>
          </ac:spMkLst>
        </pc:spChg>
        <pc:spChg chg="mod">
          <ac:chgData name="Garcia, Brandon Thomas" userId="660b0a78-f4bf-4f48-896a-01bf6c98c46b" providerId="ADAL" clId="{6D19F352-8A10-8442-AD13-0F81AF478BBA}" dt="2024-10-29T14:06:50.296" v="3406"/>
          <ac:spMkLst>
            <pc:docMk/>
            <pc:sldMk cId="1650805880" sldId="256"/>
            <ac:spMk id="287" creationId="{72E03344-9004-1E53-C1AA-563476DBC817}"/>
          </ac:spMkLst>
        </pc:spChg>
        <pc:spChg chg="del mod">
          <ac:chgData name="Garcia, Brandon Thomas" userId="660b0a78-f4bf-4f48-896a-01bf6c98c46b" providerId="ADAL" clId="{6D19F352-8A10-8442-AD13-0F81AF478BBA}" dt="2024-10-28T21:30:51.956" v="618" actId="478"/>
          <ac:spMkLst>
            <pc:docMk/>
            <pc:sldMk cId="1650805880" sldId="256"/>
            <ac:spMk id="289" creationId="{37FCEBE5-A783-5F5F-FE5F-BC832E942EDA}"/>
          </ac:spMkLst>
        </pc:spChg>
        <pc:spChg chg="del mod">
          <ac:chgData name="Garcia, Brandon Thomas" userId="660b0a78-f4bf-4f48-896a-01bf6c98c46b" providerId="ADAL" clId="{6D19F352-8A10-8442-AD13-0F81AF478BBA}" dt="2024-10-28T21:30:25.170" v="616" actId="478"/>
          <ac:spMkLst>
            <pc:docMk/>
            <pc:sldMk cId="1650805880" sldId="256"/>
            <ac:spMk id="290" creationId="{2E19F191-E961-9C9E-9AA3-D6B5C82F29E3}"/>
          </ac:spMkLst>
        </pc:spChg>
        <pc:spChg chg="mod">
          <ac:chgData name="Garcia, Brandon Thomas" userId="660b0a78-f4bf-4f48-896a-01bf6c98c46b" providerId="ADAL" clId="{6D19F352-8A10-8442-AD13-0F81AF478BBA}" dt="2024-10-29T14:06:50.296" v="3406"/>
          <ac:spMkLst>
            <pc:docMk/>
            <pc:sldMk cId="1650805880" sldId="256"/>
            <ac:spMk id="293" creationId="{14C84ABB-A2F4-5B99-809F-B247C06BBF41}"/>
          </ac:spMkLst>
        </pc:spChg>
        <pc:spChg chg="mod">
          <ac:chgData name="Garcia, Brandon Thomas" userId="660b0a78-f4bf-4f48-896a-01bf6c98c46b" providerId="ADAL" clId="{6D19F352-8A10-8442-AD13-0F81AF478BBA}" dt="2024-10-29T14:06:50.296" v="3406"/>
          <ac:spMkLst>
            <pc:docMk/>
            <pc:sldMk cId="1650805880" sldId="256"/>
            <ac:spMk id="294" creationId="{23858262-E90A-A98A-6646-0E751357B191}"/>
          </ac:spMkLst>
        </pc:spChg>
        <pc:spChg chg="mod">
          <ac:chgData name="Garcia, Brandon Thomas" userId="660b0a78-f4bf-4f48-896a-01bf6c98c46b" providerId="ADAL" clId="{6D19F352-8A10-8442-AD13-0F81AF478BBA}" dt="2024-10-29T14:06:50.296" v="3406"/>
          <ac:spMkLst>
            <pc:docMk/>
            <pc:sldMk cId="1650805880" sldId="256"/>
            <ac:spMk id="295" creationId="{403140F9-EA51-AE99-EEE3-999B84C1715A}"/>
          </ac:spMkLst>
        </pc:spChg>
        <pc:spChg chg="mod">
          <ac:chgData name="Garcia, Brandon Thomas" userId="660b0a78-f4bf-4f48-896a-01bf6c98c46b" providerId="ADAL" clId="{6D19F352-8A10-8442-AD13-0F81AF478BBA}" dt="2024-10-29T14:06:50.296" v="3406"/>
          <ac:spMkLst>
            <pc:docMk/>
            <pc:sldMk cId="1650805880" sldId="256"/>
            <ac:spMk id="298" creationId="{FACFAEAE-AF56-EBAF-0298-CB54D8A25811}"/>
          </ac:spMkLst>
        </pc:spChg>
        <pc:spChg chg="mod">
          <ac:chgData name="Garcia, Brandon Thomas" userId="660b0a78-f4bf-4f48-896a-01bf6c98c46b" providerId="ADAL" clId="{6D19F352-8A10-8442-AD13-0F81AF478BBA}" dt="2024-10-29T14:06:50.296" v="3406"/>
          <ac:spMkLst>
            <pc:docMk/>
            <pc:sldMk cId="1650805880" sldId="256"/>
            <ac:spMk id="299" creationId="{FAEE33AA-639A-90F5-D3DC-8BBE7C0EE190}"/>
          </ac:spMkLst>
        </pc:spChg>
        <pc:spChg chg="mod">
          <ac:chgData name="Garcia, Brandon Thomas" userId="660b0a78-f4bf-4f48-896a-01bf6c98c46b" providerId="ADAL" clId="{6D19F352-8A10-8442-AD13-0F81AF478BBA}" dt="2024-10-29T14:06:50.296" v="3406"/>
          <ac:spMkLst>
            <pc:docMk/>
            <pc:sldMk cId="1650805880" sldId="256"/>
            <ac:spMk id="300" creationId="{6A72C196-E986-2231-4036-6FEE604760C0}"/>
          </ac:spMkLst>
        </pc:spChg>
        <pc:spChg chg="mod">
          <ac:chgData name="Garcia, Brandon Thomas" userId="660b0a78-f4bf-4f48-896a-01bf6c98c46b" providerId="ADAL" clId="{6D19F352-8A10-8442-AD13-0F81AF478BBA}" dt="2024-10-29T14:06:50.296" v="3406"/>
          <ac:spMkLst>
            <pc:docMk/>
            <pc:sldMk cId="1650805880" sldId="256"/>
            <ac:spMk id="302" creationId="{B6DEA5A8-DAE6-15F8-64D3-4DD7A9A2FAA1}"/>
          </ac:spMkLst>
        </pc:spChg>
        <pc:spChg chg="add del mod">
          <ac:chgData name="Garcia, Brandon Thomas" userId="660b0a78-f4bf-4f48-896a-01bf6c98c46b" providerId="ADAL" clId="{6D19F352-8A10-8442-AD13-0F81AF478BBA}" dt="2024-10-29T03:05:57.326" v="1610" actId="478"/>
          <ac:spMkLst>
            <pc:docMk/>
            <pc:sldMk cId="1650805880" sldId="256"/>
            <ac:spMk id="308" creationId="{0F50891C-ADF6-841C-6DBA-93BD7A7FEC90}"/>
          </ac:spMkLst>
        </pc:spChg>
        <pc:spChg chg="add del mod">
          <ac:chgData name="Garcia, Brandon Thomas" userId="660b0a78-f4bf-4f48-896a-01bf6c98c46b" providerId="ADAL" clId="{6D19F352-8A10-8442-AD13-0F81AF478BBA}" dt="2024-10-29T02:56:47.666" v="954" actId="478"/>
          <ac:spMkLst>
            <pc:docMk/>
            <pc:sldMk cId="1650805880" sldId="256"/>
            <ac:spMk id="310" creationId="{A199BF44-931E-84D2-B166-7BDC9B2BD119}"/>
          </ac:spMkLst>
        </pc:spChg>
        <pc:spChg chg="add del mod">
          <ac:chgData name="Garcia, Brandon Thomas" userId="660b0a78-f4bf-4f48-896a-01bf6c98c46b" providerId="ADAL" clId="{6D19F352-8A10-8442-AD13-0F81AF478BBA}" dt="2024-10-29T03:06:40.457" v="1628" actId="21"/>
          <ac:spMkLst>
            <pc:docMk/>
            <pc:sldMk cId="1650805880" sldId="256"/>
            <ac:spMk id="312" creationId="{4189B815-E212-1623-2FB2-C54CEE633A78}"/>
          </ac:spMkLst>
        </pc:spChg>
        <pc:spChg chg="add del mod">
          <ac:chgData name="Garcia, Brandon Thomas" userId="660b0a78-f4bf-4f48-896a-01bf6c98c46b" providerId="ADAL" clId="{6D19F352-8A10-8442-AD13-0F81AF478BBA}" dt="2024-10-29T14:10:19.605" v="3422" actId="21"/>
          <ac:spMkLst>
            <pc:docMk/>
            <pc:sldMk cId="1650805880" sldId="256"/>
            <ac:spMk id="313" creationId="{0A387800-E728-DE38-BCD3-2DE8CD8D2701}"/>
          </ac:spMkLst>
        </pc:spChg>
        <pc:spChg chg="add del mod">
          <ac:chgData name="Garcia, Brandon Thomas" userId="660b0a78-f4bf-4f48-896a-01bf6c98c46b" providerId="ADAL" clId="{6D19F352-8A10-8442-AD13-0F81AF478BBA}" dt="2024-10-29T14:10:19.605" v="3422" actId="21"/>
          <ac:spMkLst>
            <pc:docMk/>
            <pc:sldMk cId="1650805880" sldId="256"/>
            <ac:spMk id="314" creationId="{C282C326-F0B7-6A75-9401-B15F4FA8B09E}"/>
          </ac:spMkLst>
        </pc:spChg>
        <pc:spChg chg="add del mod">
          <ac:chgData name="Garcia, Brandon Thomas" userId="660b0a78-f4bf-4f48-896a-01bf6c98c46b" providerId="ADAL" clId="{6D19F352-8A10-8442-AD13-0F81AF478BBA}" dt="2024-10-29T14:10:19.605" v="3422" actId="21"/>
          <ac:spMkLst>
            <pc:docMk/>
            <pc:sldMk cId="1650805880" sldId="256"/>
            <ac:spMk id="315" creationId="{D85348C9-4B42-37E6-53A8-B4D10CAA301C}"/>
          </ac:spMkLst>
        </pc:spChg>
        <pc:spChg chg="add del mod">
          <ac:chgData name="Garcia, Brandon Thomas" userId="660b0a78-f4bf-4f48-896a-01bf6c98c46b" providerId="ADAL" clId="{6D19F352-8A10-8442-AD13-0F81AF478BBA}" dt="2024-10-29T14:10:19.605" v="3422" actId="21"/>
          <ac:spMkLst>
            <pc:docMk/>
            <pc:sldMk cId="1650805880" sldId="256"/>
            <ac:spMk id="316" creationId="{8453293E-C01B-263E-5373-0FC7A347D2F6}"/>
          </ac:spMkLst>
        </pc:spChg>
        <pc:spChg chg="mod">
          <ac:chgData name="Garcia, Brandon Thomas" userId="660b0a78-f4bf-4f48-896a-01bf6c98c46b" providerId="ADAL" clId="{6D19F352-8A10-8442-AD13-0F81AF478BBA}" dt="2024-10-29T14:06:50.296" v="3406"/>
          <ac:spMkLst>
            <pc:docMk/>
            <pc:sldMk cId="1650805880" sldId="256"/>
            <ac:spMk id="318" creationId="{DA0A8BDB-C106-86AD-07E8-F0306CF42096}"/>
          </ac:spMkLst>
        </pc:spChg>
        <pc:spChg chg="mod">
          <ac:chgData name="Garcia, Brandon Thomas" userId="660b0a78-f4bf-4f48-896a-01bf6c98c46b" providerId="ADAL" clId="{6D19F352-8A10-8442-AD13-0F81AF478BBA}" dt="2024-10-29T14:06:50.296" v="3406"/>
          <ac:spMkLst>
            <pc:docMk/>
            <pc:sldMk cId="1650805880" sldId="256"/>
            <ac:spMk id="320" creationId="{7054BC4E-EBF3-1C91-856B-7E30A9CD556E}"/>
          </ac:spMkLst>
        </pc:spChg>
        <pc:spChg chg="mod">
          <ac:chgData name="Garcia, Brandon Thomas" userId="660b0a78-f4bf-4f48-896a-01bf6c98c46b" providerId="ADAL" clId="{6D19F352-8A10-8442-AD13-0F81AF478BBA}" dt="2024-10-29T14:06:50.296" v="3406"/>
          <ac:spMkLst>
            <pc:docMk/>
            <pc:sldMk cId="1650805880" sldId="256"/>
            <ac:spMk id="322" creationId="{62C0F8CC-5496-3C2D-DC80-0EE1135948C2}"/>
          </ac:spMkLst>
        </pc:spChg>
        <pc:spChg chg="mod">
          <ac:chgData name="Garcia, Brandon Thomas" userId="660b0a78-f4bf-4f48-896a-01bf6c98c46b" providerId="ADAL" clId="{6D19F352-8A10-8442-AD13-0F81AF478BBA}" dt="2024-10-29T14:06:50.296" v="3406"/>
          <ac:spMkLst>
            <pc:docMk/>
            <pc:sldMk cId="1650805880" sldId="256"/>
            <ac:spMk id="323" creationId="{A1DB491D-A4EE-7B15-ACAC-F85AD27A08AB}"/>
          </ac:spMkLst>
        </pc:spChg>
        <pc:spChg chg="mod">
          <ac:chgData name="Garcia, Brandon Thomas" userId="660b0a78-f4bf-4f48-896a-01bf6c98c46b" providerId="ADAL" clId="{6D19F352-8A10-8442-AD13-0F81AF478BBA}" dt="2024-10-29T14:06:50.296" v="3406"/>
          <ac:spMkLst>
            <pc:docMk/>
            <pc:sldMk cId="1650805880" sldId="256"/>
            <ac:spMk id="324" creationId="{A7ED0DE7-FF29-BB75-2F6B-02FDDC531DEB}"/>
          </ac:spMkLst>
        </pc:spChg>
        <pc:spChg chg="mod">
          <ac:chgData name="Garcia, Brandon Thomas" userId="660b0a78-f4bf-4f48-896a-01bf6c98c46b" providerId="ADAL" clId="{6D19F352-8A10-8442-AD13-0F81AF478BBA}" dt="2024-10-29T14:06:50.296" v="3406"/>
          <ac:spMkLst>
            <pc:docMk/>
            <pc:sldMk cId="1650805880" sldId="256"/>
            <ac:spMk id="326" creationId="{0BAF31BE-C7A3-8638-230E-A1840FBA5182}"/>
          </ac:spMkLst>
        </pc:spChg>
        <pc:spChg chg="mod">
          <ac:chgData name="Garcia, Brandon Thomas" userId="660b0a78-f4bf-4f48-896a-01bf6c98c46b" providerId="ADAL" clId="{6D19F352-8A10-8442-AD13-0F81AF478BBA}" dt="2024-10-29T14:06:50.296" v="3406"/>
          <ac:spMkLst>
            <pc:docMk/>
            <pc:sldMk cId="1650805880" sldId="256"/>
            <ac:spMk id="327" creationId="{9C26D9E2-FE01-7B78-726A-2CE0FAEB3771}"/>
          </ac:spMkLst>
        </pc:spChg>
        <pc:spChg chg="mod">
          <ac:chgData name="Garcia, Brandon Thomas" userId="660b0a78-f4bf-4f48-896a-01bf6c98c46b" providerId="ADAL" clId="{6D19F352-8A10-8442-AD13-0F81AF478BBA}" dt="2024-10-29T14:06:50.296" v="3406"/>
          <ac:spMkLst>
            <pc:docMk/>
            <pc:sldMk cId="1650805880" sldId="256"/>
            <ac:spMk id="328" creationId="{BA105FD1-7777-A12F-7841-8FC402DE72FE}"/>
          </ac:spMkLst>
        </pc:spChg>
        <pc:spChg chg="mod">
          <ac:chgData name="Garcia, Brandon Thomas" userId="660b0a78-f4bf-4f48-896a-01bf6c98c46b" providerId="ADAL" clId="{6D19F352-8A10-8442-AD13-0F81AF478BBA}" dt="2024-10-29T14:06:50.296" v="3406"/>
          <ac:spMkLst>
            <pc:docMk/>
            <pc:sldMk cId="1650805880" sldId="256"/>
            <ac:spMk id="329" creationId="{1897910F-836A-2EE8-1B3D-E22493E9435B}"/>
          </ac:spMkLst>
        </pc:spChg>
        <pc:spChg chg="mod">
          <ac:chgData name="Garcia, Brandon Thomas" userId="660b0a78-f4bf-4f48-896a-01bf6c98c46b" providerId="ADAL" clId="{6D19F352-8A10-8442-AD13-0F81AF478BBA}" dt="2024-10-29T14:06:50.296" v="3406"/>
          <ac:spMkLst>
            <pc:docMk/>
            <pc:sldMk cId="1650805880" sldId="256"/>
            <ac:spMk id="330" creationId="{2AD53133-FF64-8993-FAA2-E8FC54346BD9}"/>
          </ac:spMkLst>
        </pc:spChg>
        <pc:spChg chg="mod">
          <ac:chgData name="Garcia, Brandon Thomas" userId="660b0a78-f4bf-4f48-896a-01bf6c98c46b" providerId="ADAL" clId="{6D19F352-8A10-8442-AD13-0F81AF478BBA}" dt="2024-10-29T14:06:50.296" v="3406"/>
          <ac:spMkLst>
            <pc:docMk/>
            <pc:sldMk cId="1650805880" sldId="256"/>
            <ac:spMk id="331" creationId="{ED44BB3E-905A-D7EC-7883-B746CB2C793E}"/>
          </ac:spMkLst>
        </pc:spChg>
        <pc:spChg chg="mod">
          <ac:chgData name="Garcia, Brandon Thomas" userId="660b0a78-f4bf-4f48-896a-01bf6c98c46b" providerId="ADAL" clId="{6D19F352-8A10-8442-AD13-0F81AF478BBA}" dt="2024-10-29T14:06:50.296" v="3406"/>
          <ac:spMkLst>
            <pc:docMk/>
            <pc:sldMk cId="1650805880" sldId="256"/>
            <ac:spMk id="333" creationId="{C2940BB6-53F8-0914-447A-D36BB4CDDDCB}"/>
          </ac:spMkLst>
        </pc:spChg>
        <pc:spChg chg="add del mod">
          <ac:chgData name="Garcia, Brandon Thomas" userId="660b0a78-f4bf-4f48-896a-01bf6c98c46b" providerId="ADAL" clId="{6D19F352-8A10-8442-AD13-0F81AF478BBA}" dt="2024-10-29T14:10:19.605" v="3422" actId="21"/>
          <ac:spMkLst>
            <pc:docMk/>
            <pc:sldMk cId="1650805880" sldId="256"/>
            <ac:spMk id="337" creationId="{FFB60E4C-B531-FB91-8641-E0A392FCAC75}"/>
          </ac:spMkLst>
        </pc:spChg>
        <pc:spChg chg="mod">
          <ac:chgData name="Garcia, Brandon Thomas" userId="660b0a78-f4bf-4f48-896a-01bf6c98c46b" providerId="ADAL" clId="{6D19F352-8A10-8442-AD13-0F81AF478BBA}" dt="2024-10-29T03:07:46.844" v="1647" actId="1076"/>
          <ac:spMkLst>
            <pc:docMk/>
            <pc:sldMk cId="1650805880" sldId="256"/>
            <ac:spMk id="341" creationId="{D5D710EF-0CEC-04A3-2457-906AC2DFA89B}"/>
          </ac:spMkLst>
        </pc:spChg>
        <pc:spChg chg="mod">
          <ac:chgData name="Garcia, Brandon Thomas" userId="660b0a78-f4bf-4f48-896a-01bf6c98c46b" providerId="ADAL" clId="{6D19F352-8A10-8442-AD13-0F81AF478BBA}" dt="2024-10-29T03:07:46.844" v="1647" actId="1076"/>
          <ac:spMkLst>
            <pc:docMk/>
            <pc:sldMk cId="1650805880" sldId="256"/>
            <ac:spMk id="347" creationId="{3E0AFC3A-FE9B-EDFD-EECD-27869A299DEE}"/>
          </ac:spMkLst>
        </pc:spChg>
        <pc:spChg chg="mod">
          <ac:chgData name="Garcia, Brandon Thomas" userId="660b0a78-f4bf-4f48-896a-01bf6c98c46b" providerId="ADAL" clId="{6D19F352-8A10-8442-AD13-0F81AF478BBA}" dt="2024-10-29T03:07:46.844" v="1647" actId="1076"/>
          <ac:spMkLst>
            <pc:docMk/>
            <pc:sldMk cId="1650805880" sldId="256"/>
            <ac:spMk id="348" creationId="{51DA536A-9777-4F79-461E-CE3C709EA78F}"/>
          </ac:spMkLst>
        </pc:spChg>
        <pc:spChg chg="mod">
          <ac:chgData name="Garcia, Brandon Thomas" userId="660b0a78-f4bf-4f48-896a-01bf6c98c46b" providerId="ADAL" clId="{6D19F352-8A10-8442-AD13-0F81AF478BBA}" dt="2024-10-29T03:07:46.844" v="1647" actId="1076"/>
          <ac:spMkLst>
            <pc:docMk/>
            <pc:sldMk cId="1650805880" sldId="256"/>
            <ac:spMk id="349" creationId="{2FD5F482-3BF8-9544-A82C-7616453B2481}"/>
          </ac:spMkLst>
        </pc:spChg>
        <pc:spChg chg="mod">
          <ac:chgData name="Garcia, Brandon Thomas" userId="660b0a78-f4bf-4f48-896a-01bf6c98c46b" providerId="ADAL" clId="{6D19F352-8A10-8442-AD13-0F81AF478BBA}" dt="2024-10-29T03:07:46.844" v="1647" actId="1076"/>
          <ac:spMkLst>
            <pc:docMk/>
            <pc:sldMk cId="1650805880" sldId="256"/>
            <ac:spMk id="350" creationId="{ADF984A7-DFE6-8D6D-094F-FBD7A06E5229}"/>
          </ac:spMkLst>
        </pc:spChg>
        <pc:spChg chg="mod">
          <ac:chgData name="Garcia, Brandon Thomas" userId="660b0a78-f4bf-4f48-896a-01bf6c98c46b" providerId="ADAL" clId="{6D19F352-8A10-8442-AD13-0F81AF478BBA}" dt="2024-10-29T03:07:46.844" v="1647" actId="1076"/>
          <ac:spMkLst>
            <pc:docMk/>
            <pc:sldMk cId="1650805880" sldId="256"/>
            <ac:spMk id="352" creationId="{4CA4F8F7-8A9F-19F6-0BD9-9217C0068C66}"/>
          </ac:spMkLst>
        </pc:spChg>
        <pc:spChg chg="mod">
          <ac:chgData name="Garcia, Brandon Thomas" userId="660b0a78-f4bf-4f48-896a-01bf6c98c46b" providerId="ADAL" clId="{6D19F352-8A10-8442-AD13-0F81AF478BBA}" dt="2024-10-29T03:07:46.844" v="1647" actId="1076"/>
          <ac:spMkLst>
            <pc:docMk/>
            <pc:sldMk cId="1650805880" sldId="256"/>
            <ac:spMk id="354" creationId="{B401A74E-271A-E2D0-6420-3D25F785616C}"/>
          </ac:spMkLst>
        </pc:spChg>
        <pc:spChg chg="mod">
          <ac:chgData name="Garcia, Brandon Thomas" userId="660b0a78-f4bf-4f48-896a-01bf6c98c46b" providerId="ADAL" clId="{6D19F352-8A10-8442-AD13-0F81AF478BBA}" dt="2024-10-29T03:07:46.844" v="1647" actId="1076"/>
          <ac:spMkLst>
            <pc:docMk/>
            <pc:sldMk cId="1650805880" sldId="256"/>
            <ac:spMk id="355" creationId="{2A97B9F4-A992-58C5-367D-52FBAB0DD07E}"/>
          </ac:spMkLst>
        </pc:spChg>
        <pc:spChg chg="mod">
          <ac:chgData name="Garcia, Brandon Thomas" userId="660b0a78-f4bf-4f48-896a-01bf6c98c46b" providerId="ADAL" clId="{6D19F352-8A10-8442-AD13-0F81AF478BBA}" dt="2024-10-29T03:07:46.844" v="1647" actId="1076"/>
          <ac:spMkLst>
            <pc:docMk/>
            <pc:sldMk cId="1650805880" sldId="256"/>
            <ac:spMk id="358" creationId="{B265178E-C085-671F-5D3C-534D26715DD6}"/>
          </ac:spMkLst>
        </pc:spChg>
        <pc:spChg chg="mod">
          <ac:chgData name="Garcia, Brandon Thomas" userId="660b0a78-f4bf-4f48-896a-01bf6c98c46b" providerId="ADAL" clId="{6D19F352-8A10-8442-AD13-0F81AF478BBA}" dt="2024-10-29T03:07:46.844" v="1647" actId="1076"/>
          <ac:spMkLst>
            <pc:docMk/>
            <pc:sldMk cId="1650805880" sldId="256"/>
            <ac:spMk id="359" creationId="{A380B6E1-13AA-FA49-9B9E-CAA9395C97B5}"/>
          </ac:spMkLst>
        </pc:spChg>
        <pc:spChg chg="mod">
          <ac:chgData name="Garcia, Brandon Thomas" userId="660b0a78-f4bf-4f48-896a-01bf6c98c46b" providerId="ADAL" clId="{6D19F352-8A10-8442-AD13-0F81AF478BBA}" dt="2024-10-29T03:07:46.844" v="1647" actId="1076"/>
          <ac:spMkLst>
            <pc:docMk/>
            <pc:sldMk cId="1650805880" sldId="256"/>
            <ac:spMk id="367" creationId="{CB976A40-D4CB-26EF-9322-3C64EA0DC479}"/>
          </ac:spMkLst>
        </pc:spChg>
        <pc:spChg chg="mod">
          <ac:chgData name="Garcia, Brandon Thomas" userId="660b0a78-f4bf-4f48-896a-01bf6c98c46b" providerId="ADAL" clId="{6D19F352-8A10-8442-AD13-0F81AF478BBA}" dt="2024-10-29T03:07:46.844" v="1647" actId="1076"/>
          <ac:spMkLst>
            <pc:docMk/>
            <pc:sldMk cId="1650805880" sldId="256"/>
            <ac:spMk id="368" creationId="{6E1A05C2-DF61-0DF6-8D20-C78A1FA8BFC3}"/>
          </ac:spMkLst>
        </pc:spChg>
        <pc:spChg chg="mod">
          <ac:chgData name="Garcia, Brandon Thomas" userId="660b0a78-f4bf-4f48-896a-01bf6c98c46b" providerId="ADAL" clId="{6D19F352-8A10-8442-AD13-0F81AF478BBA}" dt="2024-10-29T03:07:46.844" v="1647" actId="1076"/>
          <ac:spMkLst>
            <pc:docMk/>
            <pc:sldMk cId="1650805880" sldId="256"/>
            <ac:spMk id="370" creationId="{2895CA85-006B-0FDA-592C-F3ED4F5F4CFB}"/>
          </ac:spMkLst>
        </pc:spChg>
        <pc:spChg chg="mod">
          <ac:chgData name="Garcia, Brandon Thomas" userId="660b0a78-f4bf-4f48-896a-01bf6c98c46b" providerId="ADAL" clId="{6D19F352-8A10-8442-AD13-0F81AF478BBA}" dt="2024-10-29T03:07:46.844" v="1647" actId="1076"/>
          <ac:spMkLst>
            <pc:docMk/>
            <pc:sldMk cId="1650805880" sldId="256"/>
            <ac:spMk id="371" creationId="{634EAFDD-2C65-E2E6-B98A-55095FCE1D35}"/>
          </ac:spMkLst>
        </pc:spChg>
        <pc:spChg chg="mod">
          <ac:chgData name="Garcia, Brandon Thomas" userId="660b0a78-f4bf-4f48-896a-01bf6c98c46b" providerId="ADAL" clId="{6D19F352-8A10-8442-AD13-0F81AF478BBA}" dt="2024-10-29T03:07:46.844" v="1647" actId="1076"/>
          <ac:spMkLst>
            <pc:docMk/>
            <pc:sldMk cId="1650805880" sldId="256"/>
            <ac:spMk id="373" creationId="{DEACBCAF-EC66-35D1-39E4-7313CB7E759D}"/>
          </ac:spMkLst>
        </pc:spChg>
        <pc:spChg chg="mod">
          <ac:chgData name="Garcia, Brandon Thomas" userId="660b0a78-f4bf-4f48-896a-01bf6c98c46b" providerId="ADAL" clId="{6D19F352-8A10-8442-AD13-0F81AF478BBA}" dt="2024-10-29T03:07:46.844" v="1647" actId="1076"/>
          <ac:spMkLst>
            <pc:docMk/>
            <pc:sldMk cId="1650805880" sldId="256"/>
            <ac:spMk id="374" creationId="{92361487-F77B-0F5B-258E-3DFA53216608}"/>
          </ac:spMkLst>
        </pc:spChg>
        <pc:spChg chg="mod">
          <ac:chgData name="Garcia, Brandon Thomas" userId="660b0a78-f4bf-4f48-896a-01bf6c98c46b" providerId="ADAL" clId="{6D19F352-8A10-8442-AD13-0F81AF478BBA}" dt="2024-10-29T03:07:46.844" v="1647" actId="1076"/>
          <ac:spMkLst>
            <pc:docMk/>
            <pc:sldMk cId="1650805880" sldId="256"/>
            <ac:spMk id="377" creationId="{4BEC19CD-7944-5D69-4E48-363288C125AA}"/>
          </ac:spMkLst>
        </pc:spChg>
        <pc:spChg chg="mod">
          <ac:chgData name="Garcia, Brandon Thomas" userId="660b0a78-f4bf-4f48-896a-01bf6c98c46b" providerId="ADAL" clId="{6D19F352-8A10-8442-AD13-0F81AF478BBA}" dt="2024-10-29T03:07:46.844" v="1647" actId="1076"/>
          <ac:spMkLst>
            <pc:docMk/>
            <pc:sldMk cId="1650805880" sldId="256"/>
            <ac:spMk id="378" creationId="{7D18C16B-DE99-3B25-4563-AF9189C9679B}"/>
          </ac:spMkLst>
        </pc:spChg>
        <pc:spChg chg="mod">
          <ac:chgData name="Garcia, Brandon Thomas" userId="660b0a78-f4bf-4f48-896a-01bf6c98c46b" providerId="ADAL" clId="{6D19F352-8A10-8442-AD13-0F81AF478BBA}" dt="2024-10-29T03:07:46.844" v="1647" actId="1076"/>
          <ac:spMkLst>
            <pc:docMk/>
            <pc:sldMk cId="1650805880" sldId="256"/>
            <ac:spMk id="379" creationId="{3AD6EADB-283E-EAED-F8E5-072DB9E83A36}"/>
          </ac:spMkLst>
        </pc:spChg>
        <pc:spChg chg="mod">
          <ac:chgData name="Garcia, Brandon Thomas" userId="660b0a78-f4bf-4f48-896a-01bf6c98c46b" providerId="ADAL" clId="{6D19F352-8A10-8442-AD13-0F81AF478BBA}" dt="2024-10-29T03:07:46.844" v="1647" actId="1076"/>
          <ac:spMkLst>
            <pc:docMk/>
            <pc:sldMk cId="1650805880" sldId="256"/>
            <ac:spMk id="382" creationId="{EDC159FD-5A83-B2F7-184A-1051FDE9C2EC}"/>
          </ac:spMkLst>
        </pc:spChg>
        <pc:spChg chg="mod">
          <ac:chgData name="Garcia, Brandon Thomas" userId="660b0a78-f4bf-4f48-896a-01bf6c98c46b" providerId="ADAL" clId="{6D19F352-8A10-8442-AD13-0F81AF478BBA}" dt="2024-10-29T03:07:46.844" v="1647" actId="1076"/>
          <ac:spMkLst>
            <pc:docMk/>
            <pc:sldMk cId="1650805880" sldId="256"/>
            <ac:spMk id="383" creationId="{99F6B2FC-FD22-E929-C9B1-F7369CC1C06F}"/>
          </ac:spMkLst>
        </pc:spChg>
        <pc:spChg chg="mod">
          <ac:chgData name="Garcia, Brandon Thomas" userId="660b0a78-f4bf-4f48-896a-01bf6c98c46b" providerId="ADAL" clId="{6D19F352-8A10-8442-AD13-0F81AF478BBA}" dt="2024-10-29T03:07:46.844" v="1647" actId="1076"/>
          <ac:spMkLst>
            <pc:docMk/>
            <pc:sldMk cId="1650805880" sldId="256"/>
            <ac:spMk id="384" creationId="{174064CC-F85B-E012-4AF9-A8B81939ADB7}"/>
          </ac:spMkLst>
        </pc:spChg>
        <pc:spChg chg="mod">
          <ac:chgData name="Garcia, Brandon Thomas" userId="660b0a78-f4bf-4f48-896a-01bf6c98c46b" providerId="ADAL" clId="{6D19F352-8A10-8442-AD13-0F81AF478BBA}" dt="2024-10-29T03:07:46.844" v="1647" actId="1076"/>
          <ac:spMkLst>
            <pc:docMk/>
            <pc:sldMk cId="1650805880" sldId="256"/>
            <ac:spMk id="386" creationId="{8661E06E-2072-58D2-96A1-6430A4A972DA}"/>
          </ac:spMkLst>
        </pc:spChg>
        <pc:spChg chg="mod">
          <ac:chgData name="Garcia, Brandon Thomas" userId="660b0a78-f4bf-4f48-896a-01bf6c98c46b" providerId="ADAL" clId="{6D19F352-8A10-8442-AD13-0F81AF478BBA}" dt="2024-10-29T03:07:46.844" v="1647" actId="1076"/>
          <ac:spMkLst>
            <pc:docMk/>
            <pc:sldMk cId="1650805880" sldId="256"/>
            <ac:spMk id="389" creationId="{765731B5-95A0-FB8C-893E-9636C7F16130}"/>
          </ac:spMkLst>
        </pc:spChg>
        <pc:spChg chg="mod">
          <ac:chgData name="Garcia, Brandon Thomas" userId="660b0a78-f4bf-4f48-896a-01bf6c98c46b" providerId="ADAL" clId="{6D19F352-8A10-8442-AD13-0F81AF478BBA}" dt="2024-10-29T03:07:46.844" v="1647" actId="1076"/>
          <ac:spMkLst>
            <pc:docMk/>
            <pc:sldMk cId="1650805880" sldId="256"/>
            <ac:spMk id="390" creationId="{A6FA6A78-8996-DC78-89E1-C6FC7635B5FA}"/>
          </ac:spMkLst>
        </pc:spChg>
        <pc:spChg chg="mod">
          <ac:chgData name="Garcia, Brandon Thomas" userId="660b0a78-f4bf-4f48-896a-01bf6c98c46b" providerId="ADAL" clId="{6D19F352-8A10-8442-AD13-0F81AF478BBA}" dt="2024-10-29T03:07:46.844" v="1647" actId="1076"/>
          <ac:spMkLst>
            <pc:docMk/>
            <pc:sldMk cId="1650805880" sldId="256"/>
            <ac:spMk id="391" creationId="{AA445407-F748-FE24-00DB-1AD00014256D}"/>
          </ac:spMkLst>
        </pc:spChg>
        <pc:spChg chg="mod">
          <ac:chgData name="Garcia, Brandon Thomas" userId="660b0a78-f4bf-4f48-896a-01bf6c98c46b" providerId="ADAL" clId="{6D19F352-8A10-8442-AD13-0F81AF478BBA}" dt="2024-10-29T03:07:46.844" v="1647" actId="1076"/>
          <ac:spMkLst>
            <pc:docMk/>
            <pc:sldMk cId="1650805880" sldId="256"/>
            <ac:spMk id="392" creationId="{CBFB268C-D3FC-1EE3-3AC9-482F483B8439}"/>
          </ac:spMkLst>
        </pc:spChg>
        <pc:spChg chg="mod">
          <ac:chgData name="Garcia, Brandon Thomas" userId="660b0a78-f4bf-4f48-896a-01bf6c98c46b" providerId="ADAL" clId="{6D19F352-8A10-8442-AD13-0F81AF478BBA}" dt="2024-10-29T03:07:46.844" v="1647" actId="1076"/>
          <ac:spMkLst>
            <pc:docMk/>
            <pc:sldMk cId="1650805880" sldId="256"/>
            <ac:spMk id="393" creationId="{ECD674B8-4DE1-8F53-CA78-761BB7D2391D}"/>
          </ac:spMkLst>
        </pc:spChg>
        <pc:spChg chg="mod">
          <ac:chgData name="Garcia, Brandon Thomas" userId="660b0a78-f4bf-4f48-896a-01bf6c98c46b" providerId="ADAL" clId="{6D19F352-8A10-8442-AD13-0F81AF478BBA}" dt="2024-10-29T03:07:46.844" v="1647" actId="1076"/>
          <ac:spMkLst>
            <pc:docMk/>
            <pc:sldMk cId="1650805880" sldId="256"/>
            <ac:spMk id="394" creationId="{364458D5-7D27-06AB-9828-EADA97DB7D6B}"/>
          </ac:spMkLst>
        </pc:spChg>
        <pc:spChg chg="mod">
          <ac:chgData name="Garcia, Brandon Thomas" userId="660b0a78-f4bf-4f48-896a-01bf6c98c46b" providerId="ADAL" clId="{6D19F352-8A10-8442-AD13-0F81AF478BBA}" dt="2024-10-29T03:07:46.844" v="1647" actId="1076"/>
          <ac:spMkLst>
            <pc:docMk/>
            <pc:sldMk cId="1650805880" sldId="256"/>
            <ac:spMk id="395" creationId="{9736658D-14AD-3BE5-0A50-FD5CC16EBF96}"/>
          </ac:spMkLst>
        </pc:spChg>
        <pc:spChg chg="mod">
          <ac:chgData name="Garcia, Brandon Thomas" userId="660b0a78-f4bf-4f48-896a-01bf6c98c46b" providerId="ADAL" clId="{6D19F352-8A10-8442-AD13-0F81AF478BBA}" dt="2024-10-29T03:07:46.844" v="1647" actId="1076"/>
          <ac:spMkLst>
            <pc:docMk/>
            <pc:sldMk cId="1650805880" sldId="256"/>
            <ac:spMk id="396" creationId="{9FC0A8B0-14B2-29D8-5B17-21E606CF503D}"/>
          </ac:spMkLst>
        </pc:spChg>
        <pc:spChg chg="mod">
          <ac:chgData name="Garcia, Brandon Thomas" userId="660b0a78-f4bf-4f48-896a-01bf6c98c46b" providerId="ADAL" clId="{6D19F352-8A10-8442-AD13-0F81AF478BBA}" dt="2024-10-29T03:07:46.844" v="1647" actId="1076"/>
          <ac:spMkLst>
            <pc:docMk/>
            <pc:sldMk cId="1650805880" sldId="256"/>
            <ac:spMk id="397" creationId="{381FF46D-8AB3-6681-9200-13E9CF5BBDD5}"/>
          </ac:spMkLst>
        </pc:spChg>
        <pc:spChg chg="mod">
          <ac:chgData name="Garcia, Brandon Thomas" userId="660b0a78-f4bf-4f48-896a-01bf6c98c46b" providerId="ADAL" clId="{6D19F352-8A10-8442-AD13-0F81AF478BBA}" dt="2024-10-29T03:07:46.844" v="1647" actId="1076"/>
          <ac:spMkLst>
            <pc:docMk/>
            <pc:sldMk cId="1650805880" sldId="256"/>
            <ac:spMk id="398" creationId="{C5F19639-D934-439F-9B47-3794EF56D8D3}"/>
          </ac:spMkLst>
        </pc:spChg>
        <pc:spChg chg="add del mod">
          <ac:chgData name="Garcia, Brandon Thomas" userId="660b0a78-f4bf-4f48-896a-01bf6c98c46b" providerId="ADAL" clId="{6D19F352-8A10-8442-AD13-0F81AF478BBA}" dt="2024-10-29T14:10:33.104" v="3426" actId="21"/>
          <ac:spMkLst>
            <pc:docMk/>
            <pc:sldMk cId="1650805880" sldId="256"/>
            <ac:spMk id="401" creationId="{053A05E5-C9C2-54A0-D6AF-DAE493B3E84C}"/>
          </ac:spMkLst>
        </pc:spChg>
        <pc:spChg chg="add del mod">
          <ac:chgData name="Garcia, Brandon Thomas" userId="660b0a78-f4bf-4f48-896a-01bf6c98c46b" providerId="ADAL" clId="{6D19F352-8A10-8442-AD13-0F81AF478BBA}" dt="2024-10-29T03:11:36.992" v="1795" actId="478"/>
          <ac:spMkLst>
            <pc:docMk/>
            <pc:sldMk cId="1650805880" sldId="256"/>
            <ac:spMk id="402" creationId="{43151B69-A0FC-2C33-4525-D7AABEE08FE2}"/>
          </ac:spMkLst>
        </pc:spChg>
        <pc:spChg chg="mod">
          <ac:chgData name="Garcia, Brandon Thomas" userId="660b0a78-f4bf-4f48-896a-01bf6c98c46b" providerId="ADAL" clId="{6D19F352-8A10-8442-AD13-0F81AF478BBA}" dt="2024-10-29T14:06:50.296" v="3406"/>
          <ac:spMkLst>
            <pc:docMk/>
            <pc:sldMk cId="1650805880" sldId="256"/>
            <ac:spMk id="404" creationId="{513B5AD0-4C22-98E2-2476-38127D642D1F}"/>
          </ac:spMkLst>
        </pc:spChg>
        <pc:spChg chg="mod">
          <ac:chgData name="Garcia, Brandon Thomas" userId="660b0a78-f4bf-4f48-896a-01bf6c98c46b" providerId="ADAL" clId="{6D19F352-8A10-8442-AD13-0F81AF478BBA}" dt="2024-10-29T14:06:50.296" v="3406"/>
          <ac:spMkLst>
            <pc:docMk/>
            <pc:sldMk cId="1650805880" sldId="256"/>
            <ac:spMk id="410" creationId="{D6E6A9AD-CFF1-193E-3E18-DB6B60FAD953}"/>
          </ac:spMkLst>
        </pc:spChg>
        <pc:spChg chg="mod">
          <ac:chgData name="Garcia, Brandon Thomas" userId="660b0a78-f4bf-4f48-896a-01bf6c98c46b" providerId="ADAL" clId="{6D19F352-8A10-8442-AD13-0F81AF478BBA}" dt="2024-10-29T14:06:50.296" v="3406"/>
          <ac:spMkLst>
            <pc:docMk/>
            <pc:sldMk cId="1650805880" sldId="256"/>
            <ac:spMk id="411" creationId="{FE34CAA3-AC4E-0D4D-3E58-F9ACD520542A}"/>
          </ac:spMkLst>
        </pc:spChg>
        <pc:spChg chg="mod">
          <ac:chgData name="Garcia, Brandon Thomas" userId="660b0a78-f4bf-4f48-896a-01bf6c98c46b" providerId="ADAL" clId="{6D19F352-8A10-8442-AD13-0F81AF478BBA}" dt="2024-10-29T14:06:50.296" v="3406"/>
          <ac:spMkLst>
            <pc:docMk/>
            <pc:sldMk cId="1650805880" sldId="256"/>
            <ac:spMk id="412" creationId="{759FDA7D-5FB6-C550-5FFD-F10B70772629}"/>
          </ac:spMkLst>
        </pc:spChg>
        <pc:spChg chg="mod">
          <ac:chgData name="Garcia, Brandon Thomas" userId="660b0a78-f4bf-4f48-896a-01bf6c98c46b" providerId="ADAL" clId="{6D19F352-8A10-8442-AD13-0F81AF478BBA}" dt="2024-10-29T14:06:50.296" v="3406"/>
          <ac:spMkLst>
            <pc:docMk/>
            <pc:sldMk cId="1650805880" sldId="256"/>
            <ac:spMk id="413" creationId="{80F280B0-E2B8-2154-E561-74ED7E930D23}"/>
          </ac:spMkLst>
        </pc:spChg>
        <pc:spChg chg="mod">
          <ac:chgData name="Garcia, Brandon Thomas" userId="660b0a78-f4bf-4f48-896a-01bf6c98c46b" providerId="ADAL" clId="{6D19F352-8A10-8442-AD13-0F81AF478BBA}" dt="2024-10-29T14:06:50.296" v="3406"/>
          <ac:spMkLst>
            <pc:docMk/>
            <pc:sldMk cId="1650805880" sldId="256"/>
            <ac:spMk id="415" creationId="{4FD1449C-7F2D-96F4-94E9-9AB6AE07ED97}"/>
          </ac:spMkLst>
        </pc:spChg>
        <pc:spChg chg="mod">
          <ac:chgData name="Garcia, Brandon Thomas" userId="660b0a78-f4bf-4f48-896a-01bf6c98c46b" providerId="ADAL" clId="{6D19F352-8A10-8442-AD13-0F81AF478BBA}" dt="2024-10-29T14:06:50.296" v="3406"/>
          <ac:spMkLst>
            <pc:docMk/>
            <pc:sldMk cId="1650805880" sldId="256"/>
            <ac:spMk id="417" creationId="{E070E8AF-10BA-60AC-4E1A-B7DB7D8E6A9C}"/>
          </ac:spMkLst>
        </pc:spChg>
        <pc:spChg chg="mod">
          <ac:chgData name="Garcia, Brandon Thomas" userId="660b0a78-f4bf-4f48-896a-01bf6c98c46b" providerId="ADAL" clId="{6D19F352-8A10-8442-AD13-0F81AF478BBA}" dt="2024-10-29T14:06:50.296" v="3406"/>
          <ac:spMkLst>
            <pc:docMk/>
            <pc:sldMk cId="1650805880" sldId="256"/>
            <ac:spMk id="418" creationId="{38D0CE90-511E-C805-C0DC-1E750E359C23}"/>
          </ac:spMkLst>
        </pc:spChg>
        <pc:spChg chg="mod">
          <ac:chgData name="Garcia, Brandon Thomas" userId="660b0a78-f4bf-4f48-896a-01bf6c98c46b" providerId="ADAL" clId="{6D19F352-8A10-8442-AD13-0F81AF478BBA}" dt="2024-10-29T14:06:50.296" v="3406"/>
          <ac:spMkLst>
            <pc:docMk/>
            <pc:sldMk cId="1650805880" sldId="256"/>
            <ac:spMk id="421" creationId="{DD477A49-C7BA-88F1-18F0-A0A8341C7CCA}"/>
          </ac:spMkLst>
        </pc:spChg>
        <pc:spChg chg="mod">
          <ac:chgData name="Garcia, Brandon Thomas" userId="660b0a78-f4bf-4f48-896a-01bf6c98c46b" providerId="ADAL" clId="{6D19F352-8A10-8442-AD13-0F81AF478BBA}" dt="2024-10-29T14:06:50.296" v="3406"/>
          <ac:spMkLst>
            <pc:docMk/>
            <pc:sldMk cId="1650805880" sldId="256"/>
            <ac:spMk id="422" creationId="{94A89B8C-9B8C-8B7D-44FC-3C2ECFACE2A5}"/>
          </ac:spMkLst>
        </pc:spChg>
        <pc:spChg chg="mod">
          <ac:chgData name="Garcia, Brandon Thomas" userId="660b0a78-f4bf-4f48-896a-01bf6c98c46b" providerId="ADAL" clId="{6D19F352-8A10-8442-AD13-0F81AF478BBA}" dt="2024-10-29T14:06:50.296" v="3406"/>
          <ac:spMkLst>
            <pc:docMk/>
            <pc:sldMk cId="1650805880" sldId="256"/>
            <ac:spMk id="430" creationId="{183FE3A6-64F2-9D23-BAD5-192CDF4107E9}"/>
          </ac:spMkLst>
        </pc:spChg>
        <pc:spChg chg="mod">
          <ac:chgData name="Garcia, Brandon Thomas" userId="660b0a78-f4bf-4f48-896a-01bf6c98c46b" providerId="ADAL" clId="{6D19F352-8A10-8442-AD13-0F81AF478BBA}" dt="2024-10-29T14:06:50.296" v="3406"/>
          <ac:spMkLst>
            <pc:docMk/>
            <pc:sldMk cId="1650805880" sldId="256"/>
            <ac:spMk id="431" creationId="{2701E6E7-2E7E-9721-7BF1-A87621C21F8F}"/>
          </ac:spMkLst>
        </pc:spChg>
        <pc:spChg chg="mod">
          <ac:chgData name="Garcia, Brandon Thomas" userId="660b0a78-f4bf-4f48-896a-01bf6c98c46b" providerId="ADAL" clId="{6D19F352-8A10-8442-AD13-0F81AF478BBA}" dt="2024-10-29T14:06:50.296" v="3406"/>
          <ac:spMkLst>
            <pc:docMk/>
            <pc:sldMk cId="1650805880" sldId="256"/>
            <ac:spMk id="433" creationId="{9FF304C0-AFDE-2D40-DDF9-7C1B088AAEF3}"/>
          </ac:spMkLst>
        </pc:spChg>
        <pc:spChg chg="mod">
          <ac:chgData name="Garcia, Brandon Thomas" userId="660b0a78-f4bf-4f48-896a-01bf6c98c46b" providerId="ADAL" clId="{6D19F352-8A10-8442-AD13-0F81AF478BBA}" dt="2024-10-29T14:06:50.296" v="3406"/>
          <ac:spMkLst>
            <pc:docMk/>
            <pc:sldMk cId="1650805880" sldId="256"/>
            <ac:spMk id="434" creationId="{00F10EDB-E704-6D53-C4BA-DFB5F0363155}"/>
          </ac:spMkLst>
        </pc:spChg>
        <pc:spChg chg="mod">
          <ac:chgData name="Garcia, Brandon Thomas" userId="660b0a78-f4bf-4f48-896a-01bf6c98c46b" providerId="ADAL" clId="{6D19F352-8A10-8442-AD13-0F81AF478BBA}" dt="2024-10-29T14:06:50.296" v="3406"/>
          <ac:spMkLst>
            <pc:docMk/>
            <pc:sldMk cId="1650805880" sldId="256"/>
            <ac:spMk id="436" creationId="{11A3B5AB-FFE3-3376-0F93-604E87FC587E}"/>
          </ac:spMkLst>
        </pc:spChg>
        <pc:spChg chg="mod">
          <ac:chgData name="Garcia, Brandon Thomas" userId="660b0a78-f4bf-4f48-896a-01bf6c98c46b" providerId="ADAL" clId="{6D19F352-8A10-8442-AD13-0F81AF478BBA}" dt="2024-10-29T14:06:50.296" v="3406"/>
          <ac:spMkLst>
            <pc:docMk/>
            <pc:sldMk cId="1650805880" sldId="256"/>
            <ac:spMk id="437" creationId="{E796297F-2EBF-F993-7B49-EC5E267B01B3}"/>
          </ac:spMkLst>
        </pc:spChg>
        <pc:spChg chg="mod">
          <ac:chgData name="Garcia, Brandon Thomas" userId="660b0a78-f4bf-4f48-896a-01bf6c98c46b" providerId="ADAL" clId="{6D19F352-8A10-8442-AD13-0F81AF478BBA}" dt="2024-10-29T14:06:50.296" v="3406"/>
          <ac:spMkLst>
            <pc:docMk/>
            <pc:sldMk cId="1650805880" sldId="256"/>
            <ac:spMk id="440" creationId="{4840BF4C-3070-31CD-7C8D-33C65CD1C2F0}"/>
          </ac:spMkLst>
        </pc:spChg>
        <pc:spChg chg="mod">
          <ac:chgData name="Garcia, Brandon Thomas" userId="660b0a78-f4bf-4f48-896a-01bf6c98c46b" providerId="ADAL" clId="{6D19F352-8A10-8442-AD13-0F81AF478BBA}" dt="2024-10-29T14:06:50.296" v="3406"/>
          <ac:spMkLst>
            <pc:docMk/>
            <pc:sldMk cId="1650805880" sldId="256"/>
            <ac:spMk id="441" creationId="{4BB4E207-B458-20E4-4108-31D1B410FDB6}"/>
          </ac:spMkLst>
        </pc:spChg>
        <pc:spChg chg="mod">
          <ac:chgData name="Garcia, Brandon Thomas" userId="660b0a78-f4bf-4f48-896a-01bf6c98c46b" providerId="ADAL" clId="{6D19F352-8A10-8442-AD13-0F81AF478BBA}" dt="2024-10-29T14:06:50.296" v="3406"/>
          <ac:spMkLst>
            <pc:docMk/>
            <pc:sldMk cId="1650805880" sldId="256"/>
            <ac:spMk id="442" creationId="{F822A40C-A566-971A-CA71-4349F4B7F115}"/>
          </ac:spMkLst>
        </pc:spChg>
        <pc:spChg chg="mod">
          <ac:chgData name="Garcia, Brandon Thomas" userId="660b0a78-f4bf-4f48-896a-01bf6c98c46b" providerId="ADAL" clId="{6D19F352-8A10-8442-AD13-0F81AF478BBA}" dt="2024-10-29T14:06:50.296" v="3406"/>
          <ac:spMkLst>
            <pc:docMk/>
            <pc:sldMk cId="1650805880" sldId="256"/>
            <ac:spMk id="445" creationId="{C677DAEF-889B-15AB-017C-FEC49C43FD03}"/>
          </ac:spMkLst>
        </pc:spChg>
        <pc:spChg chg="mod">
          <ac:chgData name="Garcia, Brandon Thomas" userId="660b0a78-f4bf-4f48-896a-01bf6c98c46b" providerId="ADAL" clId="{6D19F352-8A10-8442-AD13-0F81AF478BBA}" dt="2024-10-29T14:06:50.296" v="3406"/>
          <ac:spMkLst>
            <pc:docMk/>
            <pc:sldMk cId="1650805880" sldId="256"/>
            <ac:spMk id="446" creationId="{848F2F20-63F9-7285-3D01-C1AA202E9C84}"/>
          </ac:spMkLst>
        </pc:spChg>
        <pc:spChg chg="mod">
          <ac:chgData name="Garcia, Brandon Thomas" userId="660b0a78-f4bf-4f48-896a-01bf6c98c46b" providerId="ADAL" clId="{6D19F352-8A10-8442-AD13-0F81AF478BBA}" dt="2024-10-29T14:06:50.296" v="3406"/>
          <ac:spMkLst>
            <pc:docMk/>
            <pc:sldMk cId="1650805880" sldId="256"/>
            <ac:spMk id="447" creationId="{302E0FC1-6240-5DDB-62E6-7D41187E4830}"/>
          </ac:spMkLst>
        </pc:spChg>
        <pc:spChg chg="mod">
          <ac:chgData name="Garcia, Brandon Thomas" userId="660b0a78-f4bf-4f48-896a-01bf6c98c46b" providerId="ADAL" clId="{6D19F352-8A10-8442-AD13-0F81AF478BBA}" dt="2024-10-29T14:06:50.296" v="3406"/>
          <ac:spMkLst>
            <pc:docMk/>
            <pc:sldMk cId="1650805880" sldId="256"/>
            <ac:spMk id="449" creationId="{82BF564E-FD58-2E99-E229-2A9268B236D2}"/>
          </ac:spMkLst>
        </pc:spChg>
        <pc:spChg chg="mod">
          <ac:chgData name="Garcia, Brandon Thomas" userId="660b0a78-f4bf-4f48-896a-01bf6c98c46b" providerId="ADAL" clId="{6D19F352-8A10-8442-AD13-0F81AF478BBA}" dt="2024-10-29T14:06:50.296" v="3406"/>
          <ac:spMkLst>
            <pc:docMk/>
            <pc:sldMk cId="1650805880" sldId="256"/>
            <ac:spMk id="452" creationId="{446CE4B1-567C-0B02-6118-928A363B929F}"/>
          </ac:spMkLst>
        </pc:spChg>
        <pc:spChg chg="mod">
          <ac:chgData name="Garcia, Brandon Thomas" userId="660b0a78-f4bf-4f48-896a-01bf6c98c46b" providerId="ADAL" clId="{6D19F352-8A10-8442-AD13-0F81AF478BBA}" dt="2024-10-29T14:06:50.296" v="3406"/>
          <ac:spMkLst>
            <pc:docMk/>
            <pc:sldMk cId="1650805880" sldId="256"/>
            <ac:spMk id="453" creationId="{4BCEAAF5-B315-C820-B115-87F988691CBD}"/>
          </ac:spMkLst>
        </pc:spChg>
        <pc:spChg chg="mod">
          <ac:chgData name="Garcia, Brandon Thomas" userId="660b0a78-f4bf-4f48-896a-01bf6c98c46b" providerId="ADAL" clId="{6D19F352-8A10-8442-AD13-0F81AF478BBA}" dt="2024-10-29T14:06:50.296" v="3406"/>
          <ac:spMkLst>
            <pc:docMk/>
            <pc:sldMk cId="1650805880" sldId="256"/>
            <ac:spMk id="454" creationId="{9D6CDD0B-596F-CAF6-D84C-0C579D4B254F}"/>
          </ac:spMkLst>
        </pc:spChg>
        <pc:spChg chg="mod">
          <ac:chgData name="Garcia, Brandon Thomas" userId="660b0a78-f4bf-4f48-896a-01bf6c98c46b" providerId="ADAL" clId="{6D19F352-8A10-8442-AD13-0F81AF478BBA}" dt="2024-10-29T14:06:50.296" v="3406"/>
          <ac:spMkLst>
            <pc:docMk/>
            <pc:sldMk cId="1650805880" sldId="256"/>
            <ac:spMk id="455" creationId="{18B388F3-965C-597F-C5DE-820293E16231}"/>
          </ac:spMkLst>
        </pc:spChg>
        <pc:spChg chg="mod">
          <ac:chgData name="Garcia, Brandon Thomas" userId="660b0a78-f4bf-4f48-896a-01bf6c98c46b" providerId="ADAL" clId="{6D19F352-8A10-8442-AD13-0F81AF478BBA}" dt="2024-10-29T14:06:50.296" v="3406"/>
          <ac:spMkLst>
            <pc:docMk/>
            <pc:sldMk cId="1650805880" sldId="256"/>
            <ac:spMk id="456" creationId="{718840DE-F354-94C4-E467-2BA13B1E91B6}"/>
          </ac:spMkLst>
        </pc:spChg>
        <pc:spChg chg="mod">
          <ac:chgData name="Garcia, Brandon Thomas" userId="660b0a78-f4bf-4f48-896a-01bf6c98c46b" providerId="ADAL" clId="{6D19F352-8A10-8442-AD13-0F81AF478BBA}" dt="2024-10-29T14:06:50.296" v="3406"/>
          <ac:spMkLst>
            <pc:docMk/>
            <pc:sldMk cId="1650805880" sldId="256"/>
            <ac:spMk id="457" creationId="{49F8122B-35CA-8F60-4487-E57DB24F8B5A}"/>
          </ac:spMkLst>
        </pc:spChg>
        <pc:spChg chg="mod">
          <ac:chgData name="Garcia, Brandon Thomas" userId="660b0a78-f4bf-4f48-896a-01bf6c98c46b" providerId="ADAL" clId="{6D19F352-8A10-8442-AD13-0F81AF478BBA}" dt="2024-10-29T14:06:50.296" v="3406"/>
          <ac:spMkLst>
            <pc:docMk/>
            <pc:sldMk cId="1650805880" sldId="256"/>
            <ac:spMk id="458" creationId="{033DB25B-93CD-3600-F02A-DB7BDD62C7B3}"/>
          </ac:spMkLst>
        </pc:spChg>
        <pc:spChg chg="mod">
          <ac:chgData name="Garcia, Brandon Thomas" userId="660b0a78-f4bf-4f48-896a-01bf6c98c46b" providerId="ADAL" clId="{6D19F352-8A10-8442-AD13-0F81AF478BBA}" dt="2024-10-29T14:06:50.296" v="3406"/>
          <ac:spMkLst>
            <pc:docMk/>
            <pc:sldMk cId="1650805880" sldId="256"/>
            <ac:spMk id="459" creationId="{C06145DE-7371-2B83-1CF3-037E097019AD}"/>
          </ac:spMkLst>
        </pc:spChg>
        <pc:spChg chg="mod">
          <ac:chgData name="Garcia, Brandon Thomas" userId="660b0a78-f4bf-4f48-896a-01bf6c98c46b" providerId="ADAL" clId="{6D19F352-8A10-8442-AD13-0F81AF478BBA}" dt="2024-10-29T14:06:50.296" v="3406"/>
          <ac:spMkLst>
            <pc:docMk/>
            <pc:sldMk cId="1650805880" sldId="256"/>
            <ac:spMk id="460" creationId="{9C83B199-2F0C-C9AA-9A5E-0A5720DD0579}"/>
          </ac:spMkLst>
        </pc:spChg>
        <pc:spChg chg="mod">
          <ac:chgData name="Garcia, Brandon Thomas" userId="660b0a78-f4bf-4f48-896a-01bf6c98c46b" providerId="ADAL" clId="{6D19F352-8A10-8442-AD13-0F81AF478BBA}" dt="2024-10-29T14:06:50.296" v="3406"/>
          <ac:spMkLst>
            <pc:docMk/>
            <pc:sldMk cId="1650805880" sldId="256"/>
            <ac:spMk id="461" creationId="{DEB97CEB-31A4-120A-8059-205035586435}"/>
          </ac:spMkLst>
        </pc:spChg>
        <pc:spChg chg="add del mod">
          <ac:chgData name="Garcia, Brandon Thomas" userId="660b0a78-f4bf-4f48-896a-01bf6c98c46b" providerId="ADAL" clId="{6D19F352-8A10-8442-AD13-0F81AF478BBA}" dt="2024-10-29T03:55:19.477" v="2712" actId="1076"/>
          <ac:spMkLst>
            <pc:docMk/>
            <pc:sldMk cId="1650805880" sldId="256"/>
            <ac:spMk id="463" creationId="{7C1E73BD-E4E4-1C68-C267-A5716DD96588}"/>
          </ac:spMkLst>
        </pc:spChg>
        <pc:spChg chg="add del mod">
          <ac:chgData name="Garcia, Brandon Thomas" userId="660b0a78-f4bf-4f48-896a-01bf6c98c46b" providerId="ADAL" clId="{6D19F352-8A10-8442-AD13-0F81AF478BBA}" dt="2024-10-29T14:10:19.605" v="3422" actId="21"/>
          <ac:spMkLst>
            <pc:docMk/>
            <pc:sldMk cId="1650805880" sldId="256"/>
            <ac:spMk id="465" creationId="{67DAA0B3-E0C1-E15D-64E2-22F4452C022B}"/>
          </ac:spMkLst>
        </pc:spChg>
        <pc:spChg chg="add mod">
          <ac:chgData name="Garcia, Brandon Thomas" userId="660b0a78-f4bf-4f48-896a-01bf6c98c46b" providerId="ADAL" clId="{6D19F352-8A10-8442-AD13-0F81AF478BBA}" dt="2024-10-29T15:53:29.745" v="4378" actId="408"/>
          <ac:spMkLst>
            <pc:docMk/>
            <pc:sldMk cId="1650805880" sldId="256"/>
            <ac:spMk id="466" creationId="{92664184-CD05-22DF-43DF-E66B5D197E0C}"/>
          </ac:spMkLst>
        </pc:spChg>
        <pc:spChg chg="add mod">
          <ac:chgData name="Garcia, Brandon Thomas" userId="660b0a78-f4bf-4f48-896a-01bf6c98c46b" providerId="ADAL" clId="{6D19F352-8A10-8442-AD13-0F81AF478BBA}" dt="2024-10-30T00:08:59.445" v="5179" actId="20577"/>
          <ac:spMkLst>
            <pc:docMk/>
            <pc:sldMk cId="1650805880" sldId="256"/>
            <ac:spMk id="467" creationId="{C0A240A5-9AD9-7646-3481-9F2E6C85D2A9}"/>
          </ac:spMkLst>
        </pc:spChg>
        <pc:spChg chg="add mod">
          <ac:chgData name="Garcia, Brandon Thomas" userId="660b0a78-f4bf-4f48-896a-01bf6c98c46b" providerId="ADAL" clId="{6D19F352-8A10-8442-AD13-0F81AF478BBA}" dt="2024-11-01T14:23:26.687" v="6594" actId="11"/>
          <ac:spMkLst>
            <pc:docMk/>
            <pc:sldMk cId="1650805880" sldId="256"/>
            <ac:spMk id="468" creationId="{70B49612-1B66-3A3D-DA31-D2ED8EDF195E}"/>
          </ac:spMkLst>
        </pc:spChg>
        <pc:spChg chg="mod topLvl">
          <ac:chgData name="Garcia, Brandon Thomas" userId="660b0a78-f4bf-4f48-896a-01bf6c98c46b" providerId="ADAL" clId="{6D19F352-8A10-8442-AD13-0F81AF478BBA}" dt="2024-11-01T14:24:02.530" v="6599" actId="165"/>
          <ac:spMkLst>
            <pc:docMk/>
            <pc:sldMk cId="1650805880" sldId="256"/>
            <ac:spMk id="474" creationId="{7498D88B-01BC-E7A6-8A4D-B84AF6E36A41}"/>
          </ac:spMkLst>
        </pc:spChg>
        <pc:spChg chg="mod topLvl">
          <ac:chgData name="Garcia, Brandon Thomas" userId="660b0a78-f4bf-4f48-896a-01bf6c98c46b" providerId="ADAL" clId="{6D19F352-8A10-8442-AD13-0F81AF478BBA}" dt="2024-11-01T14:24:02.530" v="6599" actId="165"/>
          <ac:spMkLst>
            <pc:docMk/>
            <pc:sldMk cId="1650805880" sldId="256"/>
            <ac:spMk id="476" creationId="{D79653AA-C86C-187A-DF7D-1C07F87B5135}"/>
          </ac:spMkLst>
        </pc:spChg>
        <pc:spChg chg="mod topLvl">
          <ac:chgData name="Garcia, Brandon Thomas" userId="660b0a78-f4bf-4f48-896a-01bf6c98c46b" providerId="ADAL" clId="{6D19F352-8A10-8442-AD13-0F81AF478BBA}" dt="2024-11-01T14:25:08.041" v="6612" actId="14100"/>
          <ac:spMkLst>
            <pc:docMk/>
            <pc:sldMk cId="1650805880" sldId="256"/>
            <ac:spMk id="479" creationId="{F51E6872-847D-931E-F55A-A2696F407F0B}"/>
          </ac:spMkLst>
        </pc:spChg>
        <pc:spChg chg="mod topLvl">
          <ac:chgData name="Garcia, Brandon Thomas" userId="660b0a78-f4bf-4f48-896a-01bf6c98c46b" providerId="ADAL" clId="{6D19F352-8A10-8442-AD13-0F81AF478BBA}" dt="2024-11-01T14:25:08.041" v="6612" actId="14100"/>
          <ac:spMkLst>
            <pc:docMk/>
            <pc:sldMk cId="1650805880" sldId="256"/>
            <ac:spMk id="482" creationId="{A7E46056-D74A-22E5-6FCA-C2509A853826}"/>
          </ac:spMkLst>
        </pc:spChg>
        <pc:spChg chg="mod topLvl">
          <ac:chgData name="Garcia, Brandon Thomas" userId="660b0a78-f4bf-4f48-896a-01bf6c98c46b" providerId="ADAL" clId="{6D19F352-8A10-8442-AD13-0F81AF478BBA}" dt="2024-11-01T14:25:08.041" v="6612" actId="14100"/>
          <ac:spMkLst>
            <pc:docMk/>
            <pc:sldMk cId="1650805880" sldId="256"/>
            <ac:spMk id="483" creationId="{262CB6B5-9556-9476-244A-C2A624833ACD}"/>
          </ac:spMkLst>
        </pc:spChg>
        <pc:spChg chg="mod topLvl">
          <ac:chgData name="Garcia, Brandon Thomas" userId="660b0a78-f4bf-4f48-896a-01bf6c98c46b" providerId="ADAL" clId="{6D19F352-8A10-8442-AD13-0F81AF478BBA}" dt="2024-11-01T14:25:08.041" v="6612" actId="14100"/>
          <ac:spMkLst>
            <pc:docMk/>
            <pc:sldMk cId="1650805880" sldId="256"/>
            <ac:spMk id="486" creationId="{DECE1ABD-037F-79A9-5074-0DBA3CFDEC68}"/>
          </ac:spMkLst>
        </pc:spChg>
        <pc:spChg chg="mod topLvl">
          <ac:chgData name="Garcia, Brandon Thomas" userId="660b0a78-f4bf-4f48-896a-01bf6c98c46b" providerId="ADAL" clId="{6D19F352-8A10-8442-AD13-0F81AF478BBA}" dt="2024-11-01T14:25:46.819" v="6616" actId="12789"/>
          <ac:spMkLst>
            <pc:docMk/>
            <pc:sldMk cId="1650805880" sldId="256"/>
            <ac:spMk id="487" creationId="{D0ECC77E-455B-A128-F574-009EC0DA374E}"/>
          </ac:spMkLst>
        </pc:spChg>
        <pc:spChg chg="mod topLvl">
          <ac:chgData name="Garcia, Brandon Thomas" userId="660b0a78-f4bf-4f48-896a-01bf6c98c46b" providerId="ADAL" clId="{6D19F352-8A10-8442-AD13-0F81AF478BBA}" dt="2024-11-01T14:25:08.041" v="6612" actId="14100"/>
          <ac:spMkLst>
            <pc:docMk/>
            <pc:sldMk cId="1650805880" sldId="256"/>
            <ac:spMk id="488" creationId="{F6B3A9BE-E3F1-1962-ADF2-1AC58EC82990}"/>
          </ac:spMkLst>
        </pc:spChg>
        <pc:spChg chg="mod topLvl">
          <ac:chgData name="Garcia, Brandon Thomas" userId="660b0a78-f4bf-4f48-896a-01bf6c98c46b" providerId="ADAL" clId="{6D19F352-8A10-8442-AD13-0F81AF478BBA}" dt="2024-11-01T14:27:19.742" v="6620" actId="12788"/>
          <ac:spMkLst>
            <pc:docMk/>
            <pc:sldMk cId="1650805880" sldId="256"/>
            <ac:spMk id="491" creationId="{CCE2E8E6-0092-6F4F-2893-5503F28D1C64}"/>
          </ac:spMkLst>
        </pc:spChg>
        <pc:spChg chg="mod topLvl">
          <ac:chgData name="Garcia, Brandon Thomas" userId="660b0a78-f4bf-4f48-896a-01bf6c98c46b" providerId="ADAL" clId="{6D19F352-8A10-8442-AD13-0F81AF478BBA}" dt="2024-11-01T14:27:19.742" v="6620" actId="12788"/>
          <ac:spMkLst>
            <pc:docMk/>
            <pc:sldMk cId="1650805880" sldId="256"/>
            <ac:spMk id="492" creationId="{B09DC2B9-CD33-BF18-AEE1-FBCE6DAA3E12}"/>
          </ac:spMkLst>
        </pc:spChg>
        <pc:spChg chg="mod topLvl">
          <ac:chgData name="Garcia, Brandon Thomas" userId="660b0a78-f4bf-4f48-896a-01bf6c98c46b" providerId="ADAL" clId="{6D19F352-8A10-8442-AD13-0F81AF478BBA}" dt="2024-11-01T14:27:19.742" v="6620" actId="12788"/>
          <ac:spMkLst>
            <pc:docMk/>
            <pc:sldMk cId="1650805880" sldId="256"/>
            <ac:spMk id="493" creationId="{845E78E9-1522-952B-2239-57766CADF922}"/>
          </ac:spMkLst>
        </pc:spChg>
        <pc:spChg chg="mod topLvl">
          <ac:chgData name="Garcia, Brandon Thomas" userId="660b0a78-f4bf-4f48-896a-01bf6c98c46b" providerId="ADAL" clId="{6D19F352-8A10-8442-AD13-0F81AF478BBA}" dt="2024-11-01T14:27:19.742" v="6620" actId="12788"/>
          <ac:spMkLst>
            <pc:docMk/>
            <pc:sldMk cId="1650805880" sldId="256"/>
            <ac:spMk id="495" creationId="{CC1819AC-8B1E-E121-A888-F1D9CA7E2D06}"/>
          </ac:spMkLst>
        </pc:spChg>
        <pc:spChg chg="add mod">
          <ac:chgData name="Garcia, Brandon Thomas" userId="660b0a78-f4bf-4f48-896a-01bf6c98c46b" providerId="ADAL" clId="{6D19F352-8A10-8442-AD13-0F81AF478BBA}" dt="2024-10-29T14:11:53.414" v="3439" actId="1076"/>
          <ac:spMkLst>
            <pc:docMk/>
            <pc:sldMk cId="1650805880" sldId="256"/>
            <ac:spMk id="498" creationId="{362437E1-7A58-060D-6E0F-AA4D0C86FBB6}"/>
          </ac:spMkLst>
        </pc:spChg>
        <pc:spChg chg="add mod">
          <ac:chgData name="Garcia, Brandon Thomas" userId="660b0a78-f4bf-4f48-896a-01bf6c98c46b" providerId="ADAL" clId="{6D19F352-8A10-8442-AD13-0F81AF478BBA}" dt="2024-10-29T14:11:53.414" v="3439" actId="1076"/>
          <ac:spMkLst>
            <pc:docMk/>
            <pc:sldMk cId="1650805880" sldId="256"/>
            <ac:spMk id="499" creationId="{4D56A371-E5B4-B6BD-EDB1-9FE73EFFCCB1}"/>
          </ac:spMkLst>
        </pc:spChg>
        <pc:spChg chg="add mod">
          <ac:chgData name="Garcia, Brandon Thomas" userId="660b0a78-f4bf-4f48-896a-01bf6c98c46b" providerId="ADAL" clId="{6D19F352-8A10-8442-AD13-0F81AF478BBA}" dt="2024-10-29T14:11:53.414" v="3439" actId="1076"/>
          <ac:spMkLst>
            <pc:docMk/>
            <pc:sldMk cId="1650805880" sldId="256"/>
            <ac:spMk id="500" creationId="{D8D82565-7C32-8098-25D1-21D1DAC3EB0C}"/>
          </ac:spMkLst>
        </pc:spChg>
        <pc:spChg chg="mod">
          <ac:chgData name="Garcia, Brandon Thomas" userId="660b0a78-f4bf-4f48-896a-01bf6c98c46b" providerId="ADAL" clId="{6D19F352-8A10-8442-AD13-0F81AF478BBA}" dt="2024-10-29T14:11:48.292" v="3437"/>
          <ac:spMkLst>
            <pc:docMk/>
            <pc:sldMk cId="1650805880" sldId="256"/>
            <ac:spMk id="506" creationId="{F1ECADAF-A5C7-4319-03DF-B9EDBDD36D4B}"/>
          </ac:spMkLst>
        </pc:spChg>
        <pc:spChg chg="mod">
          <ac:chgData name="Garcia, Brandon Thomas" userId="660b0a78-f4bf-4f48-896a-01bf6c98c46b" providerId="ADAL" clId="{6D19F352-8A10-8442-AD13-0F81AF478BBA}" dt="2024-10-29T14:11:48.292" v="3437"/>
          <ac:spMkLst>
            <pc:docMk/>
            <pc:sldMk cId="1650805880" sldId="256"/>
            <ac:spMk id="508" creationId="{B1170E65-EF86-FE49-456E-0F1D181C4F7F}"/>
          </ac:spMkLst>
        </pc:spChg>
        <pc:spChg chg="mod">
          <ac:chgData name="Garcia, Brandon Thomas" userId="660b0a78-f4bf-4f48-896a-01bf6c98c46b" providerId="ADAL" clId="{6D19F352-8A10-8442-AD13-0F81AF478BBA}" dt="2024-10-29T14:11:48.292" v="3437"/>
          <ac:spMkLst>
            <pc:docMk/>
            <pc:sldMk cId="1650805880" sldId="256"/>
            <ac:spMk id="511" creationId="{2E9F9A44-639B-5F10-3062-96CFAC1DC8A7}"/>
          </ac:spMkLst>
        </pc:spChg>
        <pc:spChg chg="mod">
          <ac:chgData name="Garcia, Brandon Thomas" userId="660b0a78-f4bf-4f48-896a-01bf6c98c46b" providerId="ADAL" clId="{6D19F352-8A10-8442-AD13-0F81AF478BBA}" dt="2024-10-29T14:11:48.292" v="3437"/>
          <ac:spMkLst>
            <pc:docMk/>
            <pc:sldMk cId="1650805880" sldId="256"/>
            <ac:spMk id="514" creationId="{B1946282-3044-BB1B-EF94-EAA60CB97B17}"/>
          </ac:spMkLst>
        </pc:spChg>
        <pc:spChg chg="mod">
          <ac:chgData name="Garcia, Brandon Thomas" userId="660b0a78-f4bf-4f48-896a-01bf6c98c46b" providerId="ADAL" clId="{6D19F352-8A10-8442-AD13-0F81AF478BBA}" dt="2024-10-29T14:11:48.292" v="3437"/>
          <ac:spMkLst>
            <pc:docMk/>
            <pc:sldMk cId="1650805880" sldId="256"/>
            <ac:spMk id="515" creationId="{F7D849DE-5B82-C4B9-C7E6-0A8BAC68B382}"/>
          </ac:spMkLst>
        </pc:spChg>
        <pc:spChg chg="mod">
          <ac:chgData name="Garcia, Brandon Thomas" userId="660b0a78-f4bf-4f48-896a-01bf6c98c46b" providerId="ADAL" clId="{6D19F352-8A10-8442-AD13-0F81AF478BBA}" dt="2024-10-29T14:11:48.292" v="3437"/>
          <ac:spMkLst>
            <pc:docMk/>
            <pc:sldMk cId="1650805880" sldId="256"/>
            <ac:spMk id="518" creationId="{E821A71E-3851-8ED7-A9E5-D92E0A8A667A}"/>
          </ac:spMkLst>
        </pc:spChg>
        <pc:spChg chg="mod">
          <ac:chgData name="Garcia, Brandon Thomas" userId="660b0a78-f4bf-4f48-896a-01bf6c98c46b" providerId="ADAL" clId="{6D19F352-8A10-8442-AD13-0F81AF478BBA}" dt="2024-10-29T14:11:48.292" v="3437"/>
          <ac:spMkLst>
            <pc:docMk/>
            <pc:sldMk cId="1650805880" sldId="256"/>
            <ac:spMk id="519" creationId="{7EE3B872-0E92-FB6F-3121-F534CE39FBE7}"/>
          </ac:spMkLst>
        </pc:spChg>
        <pc:spChg chg="mod">
          <ac:chgData name="Garcia, Brandon Thomas" userId="660b0a78-f4bf-4f48-896a-01bf6c98c46b" providerId="ADAL" clId="{6D19F352-8A10-8442-AD13-0F81AF478BBA}" dt="2024-10-29T14:11:48.292" v="3437"/>
          <ac:spMkLst>
            <pc:docMk/>
            <pc:sldMk cId="1650805880" sldId="256"/>
            <ac:spMk id="520" creationId="{01464A80-BDA8-1677-97D9-43EA9C4253E2}"/>
          </ac:spMkLst>
        </pc:spChg>
        <pc:spChg chg="mod">
          <ac:chgData name="Garcia, Brandon Thomas" userId="660b0a78-f4bf-4f48-896a-01bf6c98c46b" providerId="ADAL" clId="{6D19F352-8A10-8442-AD13-0F81AF478BBA}" dt="2024-10-29T14:11:48.292" v="3437"/>
          <ac:spMkLst>
            <pc:docMk/>
            <pc:sldMk cId="1650805880" sldId="256"/>
            <ac:spMk id="523" creationId="{337E1BEF-2AB3-AF80-6773-DFE4972A386F}"/>
          </ac:spMkLst>
        </pc:spChg>
        <pc:spChg chg="mod">
          <ac:chgData name="Garcia, Brandon Thomas" userId="660b0a78-f4bf-4f48-896a-01bf6c98c46b" providerId="ADAL" clId="{6D19F352-8A10-8442-AD13-0F81AF478BBA}" dt="2024-10-29T14:11:48.292" v="3437"/>
          <ac:spMkLst>
            <pc:docMk/>
            <pc:sldMk cId="1650805880" sldId="256"/>
            <ac:spMk id="524" creationId="{6A146302-04C9-CC96-63E1-CB2337984FE6}"/>
          </ac:spMkLst>
        </pc:spChg>
        <pc:spChg chg="mod">
          <ac:chgData name="Garcia, Brandon Thomas" userId="660b0a78-f4bf-4f48-896a-01bf6c98c46b" providerId="ADAL" clId="{6D19F352-8A10-8442-AD13-0F81AF478BBA}" dt="2024-10-29T14:11:48.292" v="3437"/>
          <ac:spMkLst>
            <pc:docMk/>
            <pc:sldMk cId="1650805880" sldId="256"/>
            <ac:spMk id="525" creationId="{EEADE1B0-7670-4333-80F1-72EB44442BF2}"/>
          </ac:spMkLst>
        </pc:spChg>
        <pc:spChg chg="mod">
          <ac:chgData name="Garcia, Brandon Thomas" userId="660b0a78-f4bf-4f48-896a-01bf6c98c46b" providerId="ADAL" clId="{6D19F352-8A10-8442-AD13-0F81AF478BBA}" dt="2024-10-29T14:11:48.292" v="3437"/>
          <ac:spMkLst>
            <pc:docMk/>
            <pc:sldMk cId="1650805880" sldId="256"/>
            <ac:spMk id="527" creationId="{66AAC7C6-A1F5-9E2A-2063-D866851E2CE8}"/>
          </ac:spMkLst>
        </pc:spChg>
        <pc:spChg chg="add mod">
          <ac:chgData name="Garcia, Brandon Thomas" userId="660b0a78-f4bf-4f48-896a-01bf6c98c46b" providerId="ADAL" clId="{6D19F352-8A10-8442-AD13-0F81AF478BBA}" dt="2024-10-29T23:55:54.652" v="4569" actId="1076"/>
          <ac:spMkLst>
            <pc:docMk/>
            <pc:sldMk cId="1650805880" sldId="256"/>
            <ac:spMk id="530" creationId="{70EFCC17-3986-BCCE-DE0A-281FEDE82589}"/>
          </ac:spMkLst>
        </pc:spChg>
        <pc:spChg chg="add mod">
          <ac:chgData name="Garcia, Brandon Thomas" userId="660b0a78-f4bf-4f48-896a-01bf6c98c46b" providerId="ADAL" clId="{6D19F352-8A10-8442-AD13-0F81AF478BBA}" dt="2024-10-30T00:09:07.022" v="5184" actId="1035"/>
          <ac:spMkLst>
            <pc:docMk/>
            <pc:sldMk cId="1650805880" sldId="256"/>
            <ac:spMk id="531" creationId="{08529CF4-3C6D-8A8B-DCF6-2738AB25C808}"/>
          </ac:spMkLst>
        </pc:spChg>
        <pc:spChg chg="add mod">
          <ac:chgData name="Garcia, Brandon Thomas" userId="660b0a78-f4bf-4f48-896a-01bf6c98c46b" providerId="ADAL" clId="{6D19F352-8A10-8442-AD13-0F81AF478BBA}" dt="2024-10-29T23:56:09.284" v="4587" actId="1036"/>
          <ac:spMkLst>
            <pc:docMk/>
            <pc:sldMk cId="1650805880" sldId="256"/>
            <ac:spMk id="532" creationId="{116666F3-9572-266E-128A-3CEEE10ED08C}"/>
          </ac:spMkLst>
        </pc:spChg>
        <pc:spChg chg="add mod">
          <ac:chgData name="Garcia, Brandon Thomas" userId="660b0a78-f4bf-4f48-896a-01bf6c98c46b" providerId="ADAL" clId="{6D19F352-8A10-8442-AD13-0F81AF478BBA}" dt="2024-10-30T00:09:11.066" v="5187" actId="1035"/>
          <ac:spMkLst>
            <pc:docMk/>
            <pc:sldMk cId="1650805880" sldId="256"/>
            <ac:spMk id="533" creationId="{8A659AAD-CEF0-E00E-C3EE-C706D03E3F20}"/>
          </ac:spMkLst>
        </pc:spChg>
        <pc:spChg chg="mod">
          <ac:chgData name="Garcia, Brandon Thomas" userId="660b0a78-f4bf-4f48-896a-01bf6c98c46b" providerId="ADAL" clId="{6D19F352-8A10-8442-AD13-0F81AF478BBA}" dt="2024-10-29T14:19:27.307" v="3531" actId="1035"/>
          <ac:spMkLst>
            <pc:docMk/>
            <pc:sldMk cId="1650805880" sldId="256"/>
            <ac:spMk id="535" creationId="{4EDA2C76-68B5-7DE5-EC6C-513BB613267C}"/>
          </ac:spMkLst>
        </pc:spChg>
        <pc:spChg chg="mod">
          <ac:chgData name="Garcia, Brandon Thomas" userId="660b0a78-f4bf-4f48-896a-01bf6c98c46b" providerId="ADAL" clId="{6D19F352-8A10-8442-AD13-0F81AF478BBA}" dt="2024-10-29T14:19:27.307" v="3531" actId="1035"/>
          <ac:spMkLst>
            <pc:docMk/>
            <pc:sldMk cId="1650805880" sldId="256"/>
            <ac:spMk id="537" creationId="{2739D185-CF70-CDF5-D4B7-614C3849060D}"/>
          </ac:spMkLst>
        </pc:spChg>
        <pc:spChg chg="mod">
          <ac:chgData name="Garcia, Brandon Thomas" userId="660b0a78-f4bf-4f48-896a-01bf6c98c46b" providerId="ADAL" clId="{6D19F352-8A10-8442-AD13-0F81AF478BBA}" dt="2024-10-29T14:19:27.307" v="3531" actId="1035"/>
          <ac:spMkLst>
            <pc:docMk/>
            <pc:sldMk cId="1650805880" sldId="256"/>
            <ac:spMk id="539" creationId="{62724571-CBAA-CDD8-BEA2-40D4CF20D510}"/>
          </ac:spMkLst>
        </pc:spChg>
        <pc:spChg chg="mod">
          <ac:chgData name="Garcia, Brandon Thomas" userId="660b0a78-f4bf-4f48-896a-01bf6c98c46b" providerId="ADAL" clId="{6D19F352-8A10-8442-AD13-0F81AF478BBA}" dt="2024-10-29T14:19:27.307" v="3531" actId="1035"/>
          <ac:spMkLst>
            <pc:docMk/>
            <pc:sldMk cId="1650805880" sldId="256"/>
            <ac:spMk id="540" creationId="{9FA8916E-8BA0-0247-C76D-B12AAF3A4057}"/>
          </ac:spMkLst>
        </pc:spChg>
        <pc:spChg chg="mod">
          <ac:chgData name="Garcia, Brandon Thomas" userId="660b0a78-f4bf-4f48-896a-01bf6c98c46b" providerId="ADAL" clId="{6D19F352-8A10-8442-AD13-0F81AF478BBA}" dt="2024-10-29T14:19:27.307" v="3531" actId="1035"/>
          <ac:spMkLst>
            <pc:docMk/>
            <pc:sldMk cId="1650805880" sldId="256"/>
            <ac:spMk id="541" creationId="{4784221A-B0B4-7C87-66AA-F21E8A78E20E}"/>
          </ac:spMkLst>
        </pc:spChg>
        <pc:spChg chg="mod">
          <ac:chgData name="Garcia, Brandon Thomas" userId="660b0a78-f4bf-4f48-896a-01bf6c98c46b" providerId="ADAL" clId="{6D19F352-8A10-8442-AD13-0F81AF478BBA}" dt="2024-10-29T14:19:27.307" v="3531" actId="1035"/>
          <ac:spMkLst>
            <pc:docMk/>
            <pc:sldMk cId="1650805880" sldId="256"/>
            <ac:spMk id="543" creationId="{03741CAF-064E-A0F9-A7F0-7C0137CB434A}"/>
          </ac:spMkLst>
        </pc:spChg>
        <pc:spChg chg="mod">
          <ac:chgData name="Garcia, Brandon Thomas" userId="660b0a78-f4bf-4f48-896a-01bf6c98c46b" providerId="ADAL" clId="{6D19F352-8A10-8442-AD13-0F81AF478BBA}" dt="2024-10-29T14:19:27.307" v="3531" actId="1035"/>
          <ac:spMkLst>
            <pc:docMk/>
            <pc:sldMk cId="1650805880" sldId="256"/>
            <ac:spMk id="544" creationId="{49F54077-726F-FB48-C99E-B6D501C80B89}"/>
          </ac:spMkLst>
        </pc:spChg>
        <pc:spChg chg="mod">
          <ac:chgData name="Garcia, Brandon Thomas" userId="660b0a78-f4bf-4f48-896a-01bf6c98c46b" providerId="ADAL" clId="{6D19F352-8A10-8442-AD13-0F81AF478BBA}" dt="2024-10-29T14:19:27.307" v="3531" actId="1035"/>
          <ac:spMkLst>
            <pc:docMk/>
            <pc:sldMk cId="1650805880" sldId="256"/>
            <ac:spMk id="545" creationId="{7FD9B1F8-B722-15F0-C1A3-A7CAF68A89F7}"/>
          </ac:spMkLst>
        </pc:spChg>
        <pc:spChg chg="mod">
          <ac:chgData name="Garcia, Brandon Thomas" userId="660b0a78-f4bf-4f48-896a-01bf6c98c46b" providerId="ADAL" clId="{6D19F352-8A10-8442-AD13-0F81AF478BBA}" dt="2024-10-29T14:19:27.307" v="3531" actId="1035"/>
          <ac:spMkLst>
            <pc:docMk/>
            <pc:sldMk cId="1650805880" sldId="256"/>
            <ac:spMk id="546" creationId="{61454793-57DA-496B-1336-A67F1C43EA21}"/>
          </ac:spMkLst>
        </pc:spChg>
        <pc:spChg chg="mod">
          <ac:chgData name="Garcia, Brandon Thomas" userId="660b0a78-f4bf-4f48-896a-01bf6c98c46b" providerId="ADAL" clId="{6D19F352-8A10-8442-AD13-0F81AF478BBA}" dt="2024-10-29T14:19:27.307" v="3531" actId="1035"/>
          <ac:spMkLst>
            <pc:docMk/>
            <pc:sldMk cId="1650805880" sldId="256"/>
            <ac:spMk id="547" creationId="{FF6AA671-6C05-8F90-3382-698569B8DC75}"/>
          </ac:spMkLst>
        </pc:spChg>
        <pc:spChg chg="mod">
          <ac:chgData name="Garcia, Brandon Thomas" userId="660b0a78-f4bf-4f48-896a-01bf6c98c46b" providerId="ADAL" clId="{6D19F352-8A10-8442-AD13-0F81AF478BBA}" dt="2024-10-29T14:19:27.307" v="3531" actId="1035"/>
          <ac:spMkLst>
            <pc:docMk/>
            <pc:sldMk cId="1650805880" sldId="256"/>
            <ac:spMk id="548" creationId="{C5DF4321-9E08-1276-0861-508D3AE297B2}"/>
          </ac:spMkLst>
        </pc:spChg>
        <pc:spChg chg="mod">
          <ac:chgData name="Garcia, Brandon Thomas" userId="660b0a78-f4bf-4f48-896a-01bf6c98c46b" providerId="ADAL" clId="{6D19F352-8A10-8442-AD13-0F81AF478BBA}" dt="2024-10-29T14:19:27.307" v="3531" actId="1035"/>
          <ac:spMkLst>
            <pc:docMk/>
            <pc:sldMk cId="1650805880" sldId="256"/>
            <ac:spMk id="550" creationId="{326C04A7-917D-B8EF-77D2-ED93B5F989EC}"/>
          </ac:spMkLst>
        </pc:spChg>
        <pc:spChg chg="add mod">
          <ac:chgData name="Garcia, Brandon Thomas" userId="660b0a78-f4bf-4f48-896a-01bf6c98c46b" providerId="ADAL" clId="{6D19F352-8A10-8442-AD13-0F81AF478BBA}" dt="2024-10-30T14:53:19.190" v="5283" actId="20577"/>
          <ac:spMkLst>
            <pc:docMk/>
            <pc:sldMk cId="1650805880" sldId="256"/>
            <ac:spMk id="554" creationId="{D9E8A683-F492-CE4A-7622-24E996A8DEA5}"/>
          </ac:spMkLst>
        </pc:spChg>
        <pc:spChg chg="add mod">
          <ac:chgData name="Garcia, Brandon Thomas" userId="660b0a78-f4bf-4f48-896a-01bf6c98c46b" providerId="ADAL" clId="{6D19F352-8A10-8442-AD13-0F81AF478BBA}" dt="2024-10-29T15:55:08.035" v="4410" actId="553"/>
          <ac:spMkLst>
            <pc:docMk/>
            <pc:sldMk cId="1650805880" sldId="256"/>
            <ac:spMk id="556" creationId="{8E8BC2E2-6653-1DF9-7883-968540383A23}"/>
          </ac:spMkLst>
        </pc:spChg>
        <pc:spChg chg="add mod">
          <ac:chgData name="Garcia, Brandon Thomas" userId="660b0a78-f4bf-4f48-896a-01bf6c98c46b" providerId="ADAL" clId="{6D19F352-8A10-8442-AD13-0F81AF478BBA}" dt="2024-10-29T15:53:29.745" v="4378" actId="408"/>
          <ac:spMkLst>
            <pc:docMk/>
            <pc:sldMk cId="1650805880" sldId="256"/>
            <ac:spMk id="557" creationId="{41B81353-ECE8-36FC-1E1E-F716B5F53BAE}"/>
          </ac:spMkLst>
        </pc:spChg>
        <pc:spChg chg="add del mod">
          <ac:chgData name="Garcia, Brandon Thomas" userId="660b0a78-f4bf-4f48-896a-01bf6c98c46b" providerId="ADAL" clId="{6D19F352-8A10-8442-AD13-0F81AF478BBA}" dt="2024-10-29T14:55:31.088" v="3891" actId="478"/>
          <ac:spMkLst>
            <pc:docMk/>
            <pc:sldMk cId="1650805880" sldId="256"/>
            <ac:spMk id="558" creationId="{86E406B7-676D-C354-BAB3-DC94CCA9C367}"/>
          </ac:spMkLst>
        </pc:spChg>
        <pc:spChg chg="mod topLvl">
          <ac:chgData name="Garcia, Brandon Thomas" userId="660b0a78-f4bf-4f48-896a-01bf6c98c46b" providerId="ADAL" clId="{6D19F352-8A10-8442-AD13-0F81AF478BBA}" dt="2024-10-29T23:55:20.259" v="4566" actId="1036"/>
          <ac:spMkLst>
            <pc:docMk/>
            <pc:sldMk cId="1650805880" sldId="256"/>
            <ac:spMk id="560" creationId="{60F07134-6896-AF61-5A7D-558E3738E1A0}"/>
          </ac:spMkLst>
        </pc:spChg>
        <pc:spChg chg="mod topLvl">
          <ac:chgData name="Garcia, Brandon Thomas" userId="660b0a78-f4bf-4f48-896a-01bf6c98c46b" providerId="ADAL" clId="{6D19F352-8A10-8442-AD13-0F81AF478BBA}" dt="2024-10-29T23:55:20.259" v="4566" actId="1036"/>
          <ac:spMkLst>
            <pc:docMk/>
            <pc:sldMk cId="1650805880" sldId="256"/>
            <ac:spMk id="566" creationId="{A157050D-367F-401B-A6A7-D7F3903C8D9B}"/>
          </ac:spMkLst>
        </pc:spChg>
        <pc:spChg chg="mod topLvl">
          <ac:chgData name="Garcia, Brandon Thomas" userId="660b0a78-f4bf-4f48-896a-01bf6c98c46b" providerId="ADAL" clId="{6D19F352-8A10-8442-AD13-0F81AF478BBA}" dt="2024-10-29T23:55:20.259" v="4566" actId="1036"/>
          <ac:spMkLst>
            <pc:docMk/>
            <pc:sldMk cId="1650805880" sldId="256"/>
            <ac:spMk id="567" creationId="{2D1216D4-4C9A-8FC2-25C8-BC287F477408}"/>
          </ac:spMkLst>
        </pc:spChg>
        <pc:spChg chg="mod topLvl">
          <ac:chgData name="Garcia, Brandon Thomas" userId="660b0a78-f4bf-4f48-896a-01bf6c98c46b" providerId="ADAL" clId="{6D19F352-8A10-8442-AD13-0F81AF478BBA}" dt="2024-10-29T23:55:20.259" v="4566" actId="1036"/>
          <ac:spMkLst>
            <pc:docMk/>
            <pc:sldMk cId="1650805880" sldId="256"/>
            <ac:spMk id="568" creationId="{598D3F9B-EF82-4AC5-F7BC-1B38160E01A9}"/>
          </ac:spMkLst>
        </pc:spChg>
        <pc:spChg chg="mod topLvl">
          <ac:chgData name="Garcia, Brandon Thomas" userId="660b0a78-f4bf-4f48-896a-01bf6c98c46b" providerId="ADAL" clId="{6D19F352-8A10-8442-AD13-0F81AF478BBA}" dt="2024-10-29T23:55:20.259" v="4566" actId="1036"/>
          <ac:spMkLst>
            <pc:docMk/>
            <pc:sldMk cId="1650805880" sldId="256"/>
            <ac:spMk id="569" creationId="{F4788748-BB88-09B5-62C1-83E971C246E5}"/>
          </ac:spMkLst>
        </pc:spChg>
        <pc:spChg chg="mod">
          <ac:chgData name="Garcia, Brandon Thomas" userId="660b0a78-f4bf-4f48-896a-01bf6c98c46b" providerId="ADAL" clId="{6D19F352-8A10-8442-AD13-0F81AF478BBA}" dt="2024-10-29T23:55:20.259" v="4566" actId="1036"/>
          <ac:spMkLst>
            <pc:docMk/>
            <pc:sldMk cId="1650805880" sldId="256"/>
            <ac:spMk id="571" creationId="{1DA1E5F3-7B01-A9F8-47BB-DA3B0F7F5DEE}"/>
          </ac:spMkLst>
        </pc:spChg>
        <pc:spChg chg="mod">
          <ac:chgData name="Garcia, Brandon Thomas" userId="660b0a78-f4bf-4f48-896a-01bf6c98c46b" providerId="ADAL" clId="{6D19F352-8A10-8442-AD13-0F81AF478BBA}" dt="2024-10-29T23:55:20.259" v="4566" actId="1036"/>
          <ac:spMkLst>
            <pc:docMk/>
            <pc:sldMk cId="1650805880" sldId="256"/>
            <ac:spMk id="573" creationId="{DF5867FB-05C3-D06D-99CD-BD47B8435E18}"/>
          </ac:spMkLst>
        </pc:spChg>
        <pc:spChg chg="mod">
          <ac:chgData name="Garcia, Brandon Thomas" userId="660b0a78-f4bf-4f48-896a-01bf6c98c46b" providerId="ADAL" clId="{6D19F352-8A10-8442-AD13-0F81AF478BBA}" dt="2024-10-29T23:55:20.259" v="4566" actId="1036"/>
          <ac:spMkLst>
            <pc:docMk/>
            <pc:sldMk cId="1650805880" sldId="256"/>
            <ac:spMk id="574" creationId="{480FB15B-5167-F436-C2BD-3CB202B229A6}"/>
          </ac:spMkLst>
        </pc:spChg>
        <pc:spChg chg="mod">
          <ac:chgData name="Garcia, Brandon Thomas" userId="660b0a78-f4bf-4f48-896a-01bf6c98c46b" providerId="ADAL" clId="{6D19F352-8A10-8442-AD13-0F81AF478BBA}" dt="2024-10-29T23:55:20.259" v="4566" actId="1036"/>
          <ac:spMkLst>
            <pc:docMk/>
            <pc:sldMk cId="1650805880" sldId="256"/>
            <ac:spMk id="577" creationId="{77665DD3-A220-E0CB-464D-4EF3046149D8}"/>
          </ac:spMkLst>
        </pc:spChg>
        <pc:spChg chg="mod">
          <ac:chgData name="Garcia, Brandon Thomas" userId="660b0a78-f4bf-4f48-896a-01bf6c98c46b" providerId="ADAL" clId="{6D19F352-8A10-8442-AD13-0F81AF478BBA}" dt="2024-10-29T23:55:20.259" v="4566" actId="1036"/>
          <ac:spMkLst>
            <pc:docMk/>
            <pc:sldMk cId="1650805880" sldId="256"/>
            <ac:spMk id="578" creationId="{A6AD4A7E-35A7-5B24-56E3-06EA672FE185}"/>
          </ac:spMkLst>
        </pc:spChg>
        <pc:spChg chg="mod">
          <ac:chgData name="Garcia, Brandon Thomas" userId="660b0a78-f4bf-4f48-896a-01bf6c98c46b" providerId="ADAL" clId="{6D19F352-8A10-8442-AD13-0F81AF478BBA}" dt="2024-10-29T23:55:20.259" v="4566" actId="1036"/>
          <ac:spMkLst>
            <pc:docMk/>
            <pc:sldMk cId="1650805880" sldId="256"/>
            <ac:spMk id="586" creationId="{8CFCE4BA-618B-1E0F-7A6B-CBAAC7B2E2AB}"/>
          </ac:spMkLst>
        </pc:spChg>
        <pc:spChg chg="mod">
          <ac:chgData name="Garcia, Brandon Thomas" userId="660b0a78-f4bf-4f48-896a-01bf6c98c46b" providerId="ADAL" clId="{6D19F352-8A10-8442-AD13-0F81AF478BBA}" dt="2024-10-29T23:55:20.259" v="4566" actId="1036"/>
          <ac:spMkLst>
            <pc:docMk/>
            <pc:sldMk cId="1650805880" sldId="256"/>
            <ac:spMk id="587" creationId="{CB00B2B2-E7C2-CE5B-9389-60A5B2B48799}"/>
          </ac:spMkLst>
        </pc:spChg>
        <pc:spChg chg="mod">
          <ac:chgData name="Garcia, Brandon Thomas" userId="660b0a78-f4bf-4f48-896a-01bf6c98c46b" providerId="ADAL" clId="{6D19F352-8A10-8442-AD13-0F81AF478BBA}" dt="2024-10-29T23:55:20.259" v="4566" actId="1036"/>
          <ac:spMkLst>
            <pc:docMk/>
            <pc:sldMk cId="1650805880" sldId="256"/>
            <ac:spMk id="589" creationId="{9BE2E33C-9E1E-C972-E83A-740ADB008B2A}"/>
          </ac:spMkLst>
        </pc:spChg>
        <pc:spChg chg="mod">
          <ac:chgData name="Garcia, Brandon Thomas" userId="660b0a78-f4bf-4f48-896a-01bf6c98c46b" providerId="ADAL" clId="{6D19F352-8A10-8442-AD13-0F81AF478BBA}" dt="2024-10-29T23:55:20.259" v="4566" actId="1036"/>
          <ac:spMkLst>
            <pc:docMk/>
            <pc:sldMk cId="1650805880" sldId="256"/>
            <ac:spMk id="590" creationId="{35739B48-49AA-CACE-42CE-72C44340CB69}"/>
          </ac:spMkLst>
        </pc:spChg>
        <pc:spChg chg="mod">
          <ac:chgData name="Garcia, Brandon Thomas" userId="660b0a78-f4bf-4f48-896a-01bf6c98c46b" providerId="ADAL" clId="{6D19F352-8A10-8442-AD13-0F81AF478BBA}" dt="2024-10-29T23:55:20.259" v="4566" actId="1036"/>
          <ac:spMkLst>
            <pc:docMk/>
            <pc:sldMk cId="1650805880" sldId="256"/>
            <ac:spMk id="592" creationId="{1F4C0064-314A-A911-3DA4-389534B626BA}"/>
          </ac:spMkLst>
        </pc:spChg>
        <pc:spChg chg="mod">
          <ac:chgData name="Garcia, Brandon Thomas" userId="660b0a78-f4bf-4f48-896a-01bf6c98c46b" providerId="ADAL" clId="{6D19F352-8A10-8442-AD13-0F81AF478BBA}" dt="2024-10-29T23:55:20.259" v="4566" actId="1036"/>
          <ac:spMkLst>
            <pc:docMk/>
            <pc:sldMk cId="1650805880" sldId="256"/>
            <ac:spMk id="593" creationId="{00F3CBFE-FFCE-2782-4509-B02044026C24}"/>
          </ac:spMkLst>
        </pc:spChg>
        <pc:spChg chg="mod">
          <ac:chgData name="Garcia, Brandon Thomas" userId="660b0a78-f4bf-4f48-896a-01bf6c98c46b" providerId="ADAL" clId="{6D19F352-8A10-8442-AD13-0F81AF478BBA}" dt="2024-10-29T23:55:20.259" v="4566" actId="1036"/>
          <ac:spMkLst>
            <pc:docMk/>
            <pc:sldMk cId="1650805880" sldId="256"/>
            <ac:spMk id="596" creationId="{41D26FF9-14C1-4D68-DCE0-6A29B978ECBA}"/>
          </ac:spMkLst>
        </pc:spChg>
        <pc:spChg chg="mod">
          <ac:chgData name="Garcia, Brandon Thomas" userId="660b0a78-f4bf-4f48-896a-01bf6c98c46b" providerId="ADAL" clId="{6D19F352-8A10-8442-AD13-0F81AF478BBA}" dt="2024-10-29T23:55:20.259" v="4566" actId="1036"/>
          <ac:spMkLst>
            <pc:docMk/>
            <pc:sldMk cId="1650805880" sldId="256"/>
            <ac:spMk id="597" creationId="{E68DB90B-1431-1CC7-1091-89378C639672}"/>
          </ac:spMkLst>
        </pc:spChg>
        <pc:spChg chg="mod">
          <ac:chgData name="Garcia, Brandon Thomas" userId="660b0a78-f4bf-4f48-896a-01bf6c98c46b" providerId="ADAL" clId="{6D19F352-8A10-8442-AD13-0F81AF478BBA}" dt="2024-10-29T23:55:20.259" v="4566" actId="1036"/>
          <ac:spMkLst>
            <pc:docMk/>
            <pc:sldMk cId="1650805880" sldId="256"/>
            <ac:spMk id="598" creationId="{32F86AFF-DB41-AF8C-B844-413B5F63D21C}"/>
          </ac:spMkLst>
        </pc:spChg>
        <pc:spChg chg="mod">
          <ac:chgData name="Garcia, Brandon Thomas" userId="660b0a78-f4bf-4f48-896a-01bf6c98c46b" providerId="ADAL" clId="{6D19F352-8A10-8442-AD13-0F81AF478BBA}" dt="2024-10-29T23:55:20.259" v="4566" actId="1036"/>
          <ac:spMkLst>
            <pc:docMk/>
            <pc:sldMk cId="1650805880" sldId="256"/>
            <ac:spMk id="601" creationId="{A6500B2F-E8C9-29B4-C8E8-C73DE8C4AA8D}"/>
          </ac:spMkLst>
        </pc:spChg>
        <pc:spChg chg="mod">
          <ac:chgData name="Garcia, Brandon Thomas" userId="660b0a78-f4bf-4f48-896a-01bf6c98c46b" providerId="ADAL" clId="{6D19F352-8A10-8442-AD13-0F81AF478BBA}" dt="2024-10-29T23:55:20.259" v="4566" actId="1036"/>
          <ac:spMkLst>
            <pc:docMk/>
            <pc:sldMk cId="1650805880" sldId="256"/>
            <ac:spMk id="602" creationId="{52F3DB2E-C6E4-7C60-B296-EA91C2C229AE}"/>
          </ac:spMkLst>
        </pc:spChg>
        <pc:spChg chg="mod">
          <ac:chgData name="Garcia, Brandon Thomas" userId="660b0a78-f4bf-4f48-896a-01bf6c98c46b" providerId="ADAL" clId="{6D19F352-8A10-8442-AD13-0F81AF478BBA}" dt="2024-10-29T23:55:20.259" v="4566" actId="1036"/>
          <ac:spMkLst>
            <pc:docMk/>
            <pc:sldMk cId="1650805880" sldId="256"/>
            <ac:spMk id="603" creationId="{1D775B2A-70F6-00DE-B7AB-FA9AE4328D08}"/>
          </ac:spMkLst>
        </pc:spChg>
        <pc:spChg chg="mod">
          <ac:chgData name="Garcia, Brandon Thomas" userId="660b0a78-f4bf-4f48-896a-01bf6c98c46b" providerId="ADAL" clId="{6D19F352-8A10-8442-AD13-0F81AF478BBA}" dt="2024-10-29T23:55:20.259" v="4566" actId="1036"/>
          <ac:spMkLst>
            <pc:docMk/>
            <pc:sldMk cId="1650805880" sldId="256"/>
            <ac:spMk id="605" creationId="{1C652AFF-B550-5B23-B6C9-411C744EB26F}"/>
          </ac:spMkLst>
        </pc:spChg>
        <pc:spChg chg="mod">
          <ac:chgData name="Garcia, Brandon Thomas" userId="660b0a78-f4bf-4f48-896a-01bf6c98c46b" providerId="ADAL" clId="{6D19F352-8A10-8442-AD13-0F81AF478BBA}" dt="2024-10-29T23:55:20.259" v="4566" actId="1036"/>
          <ac:spMkLst>
            <pc:docMk/>
            <pc:sldMk cId="1650805880" sldId="256"/>
            <ac:spMk id="608" creationId="{709105FF-07AE-0380-EB14-DCD696B3A721}"/>
          </ac:spMkLst>
        </pc:spChg>
        <pc:spChg chg="mod">
          <ac:chgData name="Garcia, Brandon Thomas" userId="660b0a78-f4bf-4f48-896a-01bf6c98c46b" providerId="ADAL" clId="{6D19F352-8A10-8442-AD13-0F81AF478BBA}" dt="2024-10-29T23:55:20.259" v="4566" actId="1036"/>
          <ac:spMkLst>
            <pc:docMk/>
            <pc:sldMk cId="1650805880" sldId="256"/>
            <ac:spMk id="609" creationId="{4E54B5EB-8A19-67C6-CD69-451942F84CFF}"/>
          </ac:spMkLst>
        </pc:spChg>
        <pc:spChg chg="mod">
          <ac:chgData name="Garcia, Brandon Thomas" userId="660b0a78-f4bf-4f48-896a-01bf6c98c46b" providerId="ADAL" clId="{6D19F352-8A10-8442-AD13-0F81AF478BBA}" dt="2024-10-29T23:55:20.259" v="4566" actId="1036"/>
          <ac:spMkLst>
            <pc:docMk/>
            <pc:sldMk cId="1650805880" sldId="256"/>
            <ac:spMk id="610" creationId="{21B46202-289A-2430-7459-BF1783EDB47E}"/>
          </ac:spMkLst>
        </pc:spChg>
        <pc:spChg chg="mod">
          <ac:chgData name="Garcia, Brandon Thomas" userId="660b0a78-f4bf-4f48-896a-01bf6c98c46b" providerId="ADAL" clId="{6D19F352-8A10-8442-AD13-0F81AF478BBA}" dt="2024-10-29T23:55:20.259" v="4566" actId="1036"/>
          <ac:spMkLst>
            <pc:docMk/>
            <pc:sldMk cId="1650805880" sldId="256"/>
            <ac:spMk id="611" creationId="{B21199A3-125D-4C49-BEB0-ABFBCB81832F}"/>
          </ac:spMkLst>
        </pc:spChg>
        <pc:spChg chg="mod">
          <ac:chgData name="Garcia, Brandon Thomas" userId="660b0a78-f4bf-4f48-896a-01bf6c98c46b" providerId="ADAL" clId="{6D19F352-8A10-8442-AD13-0F81AF478BBA}" dt="2024-10-29T23:55:20.259" v="4566" actId="1036"/>
          <ac:spMkLst>
            <pc:docMk/>
            <pc:sldMk cId="1650805880" sldId="256"/>
            <ac:spMk id="612" creationId="{17B83C91-30BA-5224-5370-CC3E7C780C85}"/>
          </ac:spMkLst>
        </pc:spChg>
        <pc:spChg chg="mod">
          <ac:chgData name="Garcia, Brandon Thomas" userId="660b0a78-f4bf-4f48-896a-01bf6c98c46b" providerId="ADAL" clId="{6D19F352-8A10-8442-AD13-0F81AF478BBA}" dt="2024-10-29T23:55:20.259" v="4566" actId="1036"/>
          <ac:spMkLst>
            <pc:docMk/>
            <pc:sldMk cId="1650805880" sldId="256"/>
            <ac:spMk id="613" creationId="{5980B21C-7A93-CE81-4793-0DC630949A27}"/>
          </ac:spMkLst>
        </pc:spChg>
        <pc:spChg chg="mod">
          <ac:chgData name="Garcia, Brandon Thomas" userId="660b0a78-f4bf-4f48-896a-01bf6c98c46b" providerId="ADAL" clId="{6D19F352-8A10-8442-AD13-0F81AF478BBA}" dt="2024-10-29T23:55:20.259" v="4566" actId="1036"/>
          <ac:spMkLst>
            <pc:docMk/>
            <pc:sldMk cId="1650805880" sldId="256"/>
            <ac:spMk id="614" creationId="{F8C20958-D673-0BCB-7128-29AC44B6FA9F}"/>
          </ac:spMkLst>
        </pc:spChg>
        <pc:spChg chg="mod">
          <ac:chgData name="Garcia, Brandon Thomas" userId="660b0a78-f4bf-4f48-896a-01bf6c98c46b" providerId="ADAL" clId="{6D19F352-8A10-8442-AD13-0F81AF478BBA}" dt="2024-10-29T23:55:20.259" v="4566" actId="1036"/>
          <ac:spMkLst>
            <pc:docMk/>
            <pc:sldMk cId="1650805880" sldId="256"/>
            <ac:spMk id="615" creationId="{40669864-033E-250C-E3DF-B3426E64C9DF}"/>
          </ac:spMkLst>
        </pc:spChg>
        <pc:spChg chg="mod">
          <ac:chgData name="Garcia, Brandon Thomas" userId="660b0a78-f4bf-4f48-896a-01bf6c98c46b" providerId="ADAL" clId="{6D19F352-8A10-8442-AD13-0F81AF478BBA}" dt="2024-10-29T23:55:20.259" v="4566" actId="1036"/>
          <ac:spMkLst>
            <pc:docMk/>
            <pc:sldMk cId="1650805880" sldId="256"/>
            <ac:spMk id="616" creationId="{88BA602A-49F3-6D1D-68F2-9E2E5C8B2D51}"/>
          </ac:spMkLst>
        </pc:spChg>
        <pc:spChg chg="mod">
          <ac:chgData name="Garcia, Brandon Thomas" userId="660b0a78-f4bf-4f48-896a-01bf6c98c46b" providerId="ADAL" clId="{6D19F352-8A10-8442-AD13-0F81AF478BBA}" dt="2024-10-29T23:55:20.259" v="4566" actId="1036"/>
          <ac:spMkLst>
            <pc:docMk/>
            <pc:sldMk cId="1650805880" sldId="256"/>
            <ac:spMk id="617" creationId="{E25FEF40-7769-BFD5-D188-3983385ABFED}"/>
          </ac:spMkLst>
        </pc:spChg>
        <pc:spChg chg="mod">
          <ac:chgData name="Garcia, Brandon Thomas" userId="660b0a78-f4bf-4f48-896a-01bf6c98c46b" providerId="ADAL" clId="{6D19F352-8A10-8442-AD13-0F81AF478BBA}" dt="2024-10-29T14:57:15.585" v="3908" actId="255"/>
          <ac:spMkLst>
            <pc:docMk/>
            <pc:sldMk cId="1650805880" sldId="256"/>
            <ac:spMk id="623" creationId="{DB834206-8622-7902-98A9-2C07FC88A8E6}"/>
          </ac:spMkLst>
        </pc:spChg>
        <pc:spChg chg="mod">
          <ac:chgData name="Garcia, Brandon Thomas" userId="660b0a78-f4bf-4f48-896a-01bf6c98c46b" providerId="ADAL" clId="{6D19F352-8A10-8442-AD13-0F81AF478BBA}" dt="2024-10-29T14:55:29.293" v="3890"/>
          <ac:spMkLst>
            <pc:docMk/>
            <pc:sldMk cId="1650805880" sldId="256"/>
            <ac:spMk id="625" creationId="{ECA3ACBD-35A6-1037-ABD0-820E479BBA4D}"/>
          </ac:spMkLst>
        </pc:spChg>
        <pc:spChg chg="mod">
          <ac:chgData name="Garcia, Brandon Thomas" userId="660b0a78-f4bf-4f48-896a-01bf6c98c46b" providerId="ADAL" clId="{6D19F352-8A10-8442-AD13-0F81AF478BBA}" dt="2024-10-29T14:55:29.293" v="3890"/>
          <ac:spMkLst>
            <pc:docMk/>
            <pc:sldMk cId="1650805880" sldId="256"/>
            <ac:spMk id="630" creationId="{B47C0664-152F-07F3-CDF6-7D40EDCE8377}"/>
          </ac:spMkLst>
        </pc:spChg>
        <pc:spChg chg="mod">
          <ac:chgData name="Garcia, Brandon Thomas" userId="660b0a78-f4bf-4f48-896a-01bf6c98c46b" providerId="ADAL" clId="{6D19F352-8A10-8442-AD13-0F81AF478BBA}" dt="2024-10-29T14:55:29.293" v="3890"/>
          <ac:spMkLst>
            <pc:docMk/>
            <pc:sldMk cId="1650805880" sldId="256"/>
            <ac:spMk id="631" creationId="{B49A4C80-C993-6AAD-ACA9-0ED644D34053}"/>
          </ac:spMkLst>
        </pc:spChg>
        <pc:spChg chg="mod">
          <ac:chgData name="Garcia, Brandon Thomas" userId="660b0a78-f4bf-4f48-896a-01bf6c98c46b" providerId="ADAL" clId="{6D19F352-8A10-8442-AD13-0F81AF478BBA}" dt="2024-10-29T14:55:29.293" v="3890"/>
          <ac:spMkLst>
            <pc:docMk/>
            <pc:sldMk cId="1650805880" sldId="256"/>
            <ac:spMk id="632" creationId="{2D63D415-9AD2-B521-F96C-3C35F4C48174}"/>
          </ac:spMkLst>
        </pc:spChg>
        <pc:spChg chg="mod">
          <ac:chgData name="Garcia, Brandon Thomas" userId="660b0a78-f4bf-4f48-896a-01bf6c98c46b" providerId="ADAL" clId="{6D19F352-8A10-8442-AD13-0F81AF478BBA}" dt="2024-10-29T14:55:29.293" v="3890"/>
          <ac:spMkLst>
            <pc:docMk/>
            <pc:sldMk cId="1650805880" sldId="256"/>
            <ac:spMk id="633" creationId="{1A9808D8-02F6-2200-01AF-DAD6C0FFCFA3}"/>
          </ac:spMkLst>
        </pc:spChg>
        <pc:spChg chg="mod">
          <ac:chgData name="Garcia, Brandon Thomas" userId="660b0a78-f4bf-4f48-896a-01bf6c98c46b" providerId="ADAL" clId="{6D19F352-8A10-8442-AD13-0F81AF478BBA}" dt="2024-10-29T14:55:29.293" v="3890"/>
          <ac:spMkLst>
            <pc:docMk/>
            <pc:sldMk cId="1650805880" sldId="256"/>
            <ac:spMk id="634" creationId="{6FC56FD7-F172-9213-D329-E8FA58DF0E23}"/>
          </ac:spMkLst>
        </pc:spChg>
        <pc:spChg chg="mod">
          <ac:chgData name="Garcia, Brandon Thomas" userId="660b0a78-f4bf-4f48-896a-01bf6c98c46b" providerId="ADAL" clId="{6D19F352-8A10-8442-AD13-0F81AF478BBA}" dt="2024-10-29T14:57:07.232" v="3907" actId="1076"/>
          <ac:spMkLst>
            <pc:docMk/>
            <pc:sldMk cId="1650805880" sldId="256"/>
            <ac:spMk id="635" creationId="{1742CEF6-FAB2-7CC3-9AD2-75D4C1E9CA3D}"/>
          </ac:spMkLst>
        </pc:spChg>
        <pc:spChg chg="mod">
          <ac:chgData name="Garcia, Brandon Thomas" userId="660b0a78-f4bf-4f48-896a-01bf6c98c46b" providerId="ADAL" clId="{6D19F352-8A10-8442-AD13-0F81AF478BBA}" dt="2024-10-29T14:56:58.908" v="3906" actId="14100"/>
          <ac:spMkLst>
            <pc:docMk/>
            <pc:sldMk cId="1650805880" sldId="256"/>
            <ac:spMk id="636" creationId="{E8AAC367-7327-55D8-5D8F-7AB8CEB5999C}"/>
          </ac:spMkLst>
        </pc:spChg>
        <pc:spChg chg="add mod">
          <ac:chgData name="Garcia, Brandon Thomas" userId="660b0a78-f4bf-4f48-896a-01bf6c98c46b" providerId="ADAL" clId="{6D19F352-8A10-8442-AD13-0F81AF478BBA}" dt="2024-10-30T17:35:14.909" v="5731" actId="20577"/>
          <ac:spMkLst>
            <pc:docMk/>
            <pc:sldMk cId="1650805880" sldId="256"/>
            <ac:spMk id="639" creationId="{B550226D-737C-82EE-2062-2B0FBA722BA1}"/>
          </ac:spMkLst>
        </pc:spChg>
        <pc:spChg chg="add mod">
          <ac:chgData name="Garcia, Brandon Thomas" userId="660b0a78-f4bf-4f48-896a-01bf6c98c46b" providerId="ADAL" clId="{6D19F352-8A10-8442-AD13-0F81AF478BBA}" dt="2024-10-30T17:35:32.373" v="5748" actId="1035"/>
          <ac:spMkLst>
            <pc:docMk/>
            <pc:sldMk cId="1650805880" sldId="256"/>
            <ac:spMk id="640" creationId="{055FCC9C-B189-AB2C-54B0-2A281F73104B}"/>
          </ac:spMkLst>
        </pc:spChg>
        <pc:spChg chg="add mod">
          <ac:chgData name="Garcia, Brandon Thomas" userId="660b0a78-f4bf-4f48-896a-01bf6c98c46b" providerId="ADAL" clId="{6D19F352-8A10-8442-AD13-0F81AF478BBA}" dt="2024-10-30T17:35:32.373" v="5748" actId="1035"/>
          <ac:spMkLst>
            <pc:docMk/>
            <pc:sldMk cId="1650805880" sldId="256"/>
            <ac:spMk id="641" creationId="{2E85553C-F98F-2B2B-0807-A36AD6A4DB9E}"/>
          </ac:spMkLst>
        </pc:spChg>
        <pc:spChg chg="add del mod">
          <ac:chgData name="Garcia, Brandon Thomas" userId="660b0a78-f4bf-4f48-896a-01bf6c98c46b" providerId="ADAL" clId="{6D19F352-8A10-8442-AD13-0F81AF478BBA}" dt="2024-10-30T17:21:06.209" v="5286" actId="21"/>
          <ac:spMkLst>
            <pc:docMk/>
            <pc:sldMk cId="1650805880" sldId="256"/>
            <ac:spMk id="642" creationId="{781889A7-7E65-A924-69BB-BA54E0F89E16}"/>
          </ac:spMkLst>
        </pc:spChg>
        <pc:spChg chg="add mod">
          <ac:chgData name="Garcia, Brandon Thomas" userId="660b0a78-f4bf-4f48-896a-01bf6c98c46b" providerId="ADAL" clId="{6D19F352-8A10-8442-AD13-0F81AF478BBA}" dt="2024-10-30T17:35:53.601" v="5761" actId="1036"/>
          <ac:spMkLst>
            <pc:docMk/>
            <pc:sldMk cId="1650805880" sldId="256"/>
            <ac:spMk id="644" creationId="{548CB9AD-E101-B0AC-248A-FD0041D8EC12}"/>
          </ac:spMkLst>
        </pc:spChg>
        <pc:spChg chg="add mod">
          <ac:chgData name="Garcia, Brandon Thomas" userId="660b0a78-f4bf-4f48-896a-01bf6c98c46b" providerId="ADAL" clId="{6D19F352-8A10-8442-AD13-0F81AF478BBA}" dt="2024-10-30T17:35:53.601" v="5761" actId="1036"/>
          <ac:spMkLst>
            <pc:docMk/>
            <pc:sldMk cId="1650805880" sldId="256"/>
            <ac:spMk id="645" creationId="{498ADFA8-C98C-E0E6-5BB8-FB8D2DA1484F}"/>
          </ac:spMkLst>
        </pc:spChg>
        <pc:spChg chg="mod">
          <ac:chgData name="Garcia, Brandon Thomas" userId="660b0a78-f4bf-4f48-896a-01bf6c98c46b" providerId="ADAL" clId="{6D19F352-8A10-8442-AD13-0F81AF478BBA}" dt="2024-10-29T15:07:35.221" v="3978" actId="571"/>
          <ac:spMkLst>
            <pc:docMk/>
            <pc:sldMk cId="1650805880" sldId="256"/>
            <ac:spMk id="649" creationId="{AF9D9A20-B524-3F02-2824-782240B70EA8}"/>
          </ac:spMkLst>
        </pc:spChg>
        <pc:spChg chg="mod">
          <ac:chgData name="Garcia, Brandon Thomas" userId="660b0a78-f4bf-4f48-896a-01bf6c98c46b" providerId="ADAL" clId="{6D19F352-8A10-8442-AD13-0F81AF478BBA}" dt="2024-10-29T15:07:35.221" v="3978" actId="571"/>
          <ac:spMkLst>
            <pc:docMk/>
            <pc:sldMk cId="1650805880" sldId="256"/>
            <ac:spMk id="651" creationId="{84AC7010-5269-4B74-CEA0-EDA16B4CF973}"/>
          </ac:spMkLst>
        </pc:spChg>
        <pc:spChg chg="mod">
          <ac:chgData name="Garcia, Brandon Thomas" userId="660b0a78-f4bf-4f48-896a-01bf6c98c46b" providerId="ADAL" clId="{6D19F352-8A10-8442-AD13-0F81AF478BBA}" dt="2024-10-29T15:07:35.221" v="3978" actId="571"/>
          <ac:spMkLst>
            <pc:docMk/>
            <pc:sldMk cId="1650805880" sldId="256"/>
            <ac:spMk id="652" creationId="{BB40D308-6523-91A3-5088-013FAD1D538F}"/>
          </ac:spMkLst>
        </pc:spChg>
        <pc:spChg chg="mod">
          <ac:chgData name="Garcia, Brandon Thomas" userId="660b0a78-f4bf-4f48-896a-01bf6c98c46b" providerId="ADAL" clId="{6D19F352-8A10-8442-AD13-0F81AF478BBA}" dt="2024-10-29T15:07:35.221" v="3978" actId="571"/>
          <ac:spMkLst>
            <pc:docMk/>
            <pc:sldMk cId="1650805880" sldId="256"/>
            <ac:spMk id="655" creationId="{31F693BA-54C5-60B8-9BD1-88498C755ABB}"/>
          </ac:spMkLst>
        </pc:spChg>
        <pc:spChg chg="mod">
          <ac:chgData name="Garcia, Brandon Thomas" userId="660b0a78-f4bf-4f48-896a-01bf6c98c46b" providerId="ADAL" clId="{6D19F352-8A10-8442-AD13-0F81AF478BBA}" dt="2024-10-29T15:07:35.221" v="3978" actId="571"/>
          <ac:spMkLst>
            <pc:docMk/>
            <pc:sldMk cId="1650805880" sldId="256"/>
            <ac:spMk id="656" creationId="{99D7CD09-7165-238A-477F-04CF13650C94}"/>
          </ac:spMkLst>
        </pc:spChg>
        <pc:spChg chg="mod">
          <ac:chgData name="Garcia, Brandon Thomas" userId="660b0a78-f4bf-4f48-896a-01bf6c98c46b" providerId="ADAL" clId="{6D19F352-8A10-8442-AD13-0F81AF478BBA}" dt="2024-10-29T15:07:35.221" v="3978" actId="571"/>
          <ac:spMkLst>
            <pc:docMk/>
            <pc:sldMk cId="1650805880" sldId="256"/>
            <ac:spMk id="664" creationId="{D7EB561A-C892-D425-1E97-B1A24E3CACFE}"/>
          </ac:spMkLst>
        </pc:spChg>
        <pc:spChg chg="mod">
          <ac:chgData name="Garcia, Brandon Thomas" userId="660b0a78-f4bf-4f48-896a-01bf6c98c46b" providerId="ADAL" clId="{6D19F352-8A10-8442-AD13-0F81AF478BBA}" dt="2024-10-29T15:07:35.221" v="3978" actId="571"/>
          <ac:spMkLst>
            <pc:docMk/>
            <pc:sldMk cId="1650805880" sldId="256"/>
            <ac:spMk id="665" creationId="{E84902E9-B600-F764-2E80-DA0C0F771236}"/>
          </ac:spMkLst>
        </pc:spChg>
        <pc:spChg chg="mod">
          <ac:chgData name="Garcia, Brandon Thomas" userId="660b0a78-f4bf-4f48-896a-01bf6c98c46b" providerId="ADAL" clId="{6D19F352-8A10-8442-AD13-0F81AF478BBA}" dt="2024-10-29T15:07:35.221" v="3978" actId="571"/>
          <ac:spMkLst>
            <pc:docMk/>
            <pc:sldMk cId="1650805880" sldId="256"/>
            <ac:spMk id="667" creationId="{9AB3B163-D782-E5FF-5DB6-520D9E0E6133}"/>
          </ac:spMkLst>
        </pc:spChg>
        <pc:spChg chg="mod">
          <ac:chgData name="Garcia, Brandon Thomas" userId="660b0a78-f4bf-4f48-896a-01bf6c98c46b" providerId="ADAL" clId="{6D19F352-8A10-8442-AD13-0F81AF478BBA}" dt="2024-10-29T15:07:35.221" v="3978" actId="571"/>
          <ac:spMkLst>
            <pc:docMk/>
            <pc:sldMk cId="1650805880" sldId="256"/>
            <ac:spMk id="668" creationId="{102FFD4D-7258-266D-F681-EED5F15F2BF2}"/>
          </ac:spMkLst>
        </pc:spChg>
        <pc:spChg chg="mod">
          <ac:chgData name="Garcia, Brandon Thomas" userId="660b0a78-f4bf-4f48-896a-01bf6c98c46b" providerId="ADAL" clId="{6D19F352-8A10-8442-AD13-0F81AF478BBA}" dt="2024-10-29T15:07:35.221" v="3978" actId="571"/>
          <ac:spMkLst>
            <pc:docMk/>
            <pc:sldMk cId="1650805880" sldId="256"/>
            <ac:spMk id="670" creationId="{AC8CA37B-6AAA-FC90-FA56-C17E0EC65F1B}"/>
          </ac:spMkLst>
        </pc:spChg>
        <pc:spChg chg="mod">
          <ac:chgData name="Garcia, Brandon Thomas" userId="660b0a78-f4bf-4f48-896a-01bf6c98c46b" providerId="ADAL" clId="{6D19F352-8A10-8442-AD13-0F81AF478BBA}" dt="2024-10-29T15:07:35.221" v="3978" actId="571"/>
          <ac:spMkLst>
            <pc:docMk/>
            <pc:sldMk cId="1650805880" sldId="256"/>
            <ac:spMk id="671" creationId="{28027531-7049-EC38-B3CC-1D341F1E34AD}"/>
          </ac:spMkLst>
        </pc:spChg>
        <pc:spChg chg="mod">
          <ac:chgData name="Garcia, Brandon Thomas" userId="660b0a78-f4bf-4f48-896a-01bf6c98c46b" providerId="ADAL" clId="{6D19F352-8A10-8442-AD13-0F81AF478BBA}" dt="2024-10-29T15:07:35.221" v="3978" actId="571"/>
          <ac:spMkLst>
            <pc:docMk/>
            <pc:sldMk cId="1650805880" sldId="256"/>
            <ac:spMk id="674" creationId="{5917454B-C5CD-5F25-6E63-6B745C2F7387}"/>
          </ac:spMkLst>
        </pc:spChg>
        <pc:spChg chg="mod">
          <ac:chgData name="Garcia, Brandon Thomas" userId="660b0a78-f4bf-4f48-896a-01bf6c98c46b" providerId="ADAL" clId="{6D19F352-8A10-8442-AD13-0F81AF478BBA}" dt="2024-10-29T15:07:35.221" v="3978" actId="571"/>
          <ac:spMkLst>
            <pc:docMk/>
            <pc:sldMk cId="1650805880" sldId="256"/>
            <ac:spMk id="675" creationId="{1F0E7C6A-12E3-EBC1-8A1A-C023B25C3601}"/>
          </ac:spMkLst>
        </pc:spChg>
        <pc:spChg chg="mod">
          <ac:chgData name="Garcia, Brandon Thomas" userId="660b0a78-f4bf-4f48-896a-01bf6c98c46b" providerId="ADAL" clId="{6D19F352-8A10-8442-AD13-0F81AF478BBA}" dt="2024-10-29T15:07:35.221" v="3978" actId="571"/>
          <ac:spMkLst>
            <pc:docMk/>
            <pc:sldMk cId="1650805880" sldId="256"/>
            <ac:spMk id="676" creationId="{F2ACD4EF-DE42-7DDF-CE7D-AAFA86D5FC4B}"/>
          </ac:spMkLst>
        </pc:spChg>
        <pc:spChg chg="mod">
          <ac:chgData name="Garcia, Brandon Thomas" userId="660b0a78-f4bf-4f48-896a-01bf6c98c46b" providerId="ADAL" clId="{6D19F352-8A10-8442-AD13-0F81AF478BBA}" dt="2024-10-29T15:07:35.221" v="3978" actId="571"/>
          <ac:spMkLst>
            <pc:docMk/>
            <pc:sldMk cId="1650805880" sldId="256"/>
            <ac:spMk id="679" creationId="{834F00E3-3DE5-3B4D-9D35-88E39428AAF7}"/>
          </ac:spMkLst>
        </pc:spChg>
        <pc:spChg chg="mod">
          <ac:chgData name="Garcia, Brandon Thomas" userId="660b0a78-f4bf-4f48-896a-01bf6c98c46b" providerId="ADAL" clId="{6D19F352-8A10-8442-AD13-0F81AF478BBA}" dt="2024-10-29T15:07:35.221" v="3978" actId="571"/>
          <ac:spMkLst>
            <pc:docMk/>
            <pc:sldMk cId="1650805880" sldId="256"/>
            <ac:spMk id="680" creationId="{E1105B34-2160-8503-13E0-698AD0246249}"/>
          </ac:spMkLst>
        </pc:spChg>
        <pc:spChg chg="mod">
          <ac:chgData name="Garcia, Brandon Thomas" userId="660b0a78-f4bf-4f48-896a-01bf6c98c46b" providerId="ADAL" clId="{6D19F352-8A10-8442-AD13-0F81AF478BBA}" dt="2024-10-29T15:07:35.221" v="3978" actId="571"/>
          <ac:spMkLst>
            <pc:docMk/>
            <pc:sldMk cId="1650805880" sldId="256"/>
            <ac:spMk id="681" creationId="{841E2ECC-4C42-7966-FA97-2B95B12AF590}"/>
          </ac:spMkLst>
        </pc:spChg>
        <pc:spChg chg="mod">
          <ac:chgData name="Garcia, Brandon Thomas" userId="660b0a78-f4bf-4f48-896a-01bf6c98c46b" providerId="ADAL" clId="{6D19F352-8A10-8442-AD13-0F81AF478BBA}" dt="2024-10-29T15:07:35.221" v="3978" actId="571"/>
          <ac:spMkLst>
            <pc:docMk/>
            <pc:sldMk cId="1650805880" sldId="256"/>
            <ac:spMk id="683" creationId="{35B23D9D-554D-64BD-51BA-019FE779B8A8}"/>
          </ac:spMkLst>
        </pc:spChg>
        <pc:spChg chg="add mod">
          <ac:chgData name="Garcia, Brandon Thomas" userId="660b0a78-f4bf-4f48-896a-01bf6c98c46b" providerId="ADAL" clId="{6D19F352-8A10-8442-AD13-0F81AF478BBA}" dt="2024-10-30T00:08:03.605" v="5106" actId="12789"/>
          <ac:spMkLst>
            <pc:docMk/>
            <pc:sldMk cId="1650805880" sldId="256"/>
            <ac:spMk id="686" creationId="{2B01C2ED-8B42-04A6-8EBD-0B0CD8912E20}"/>
          </ac:spMkLst>
        </pc:spChg>
        <pc:spChg chg="add mod">
          <ac:chgData name="Garcia, Brandon Thomas" userId="660b0a78-f4bf-4f48-896a-01bf6c98c46b" providerId="ADAL" clId="{6D19F352-8A10-8442-AD13-0F81AF478BBA}" dt="2024-10-30T17:35:53.601" v="5761" actId="1036"/>
          <ac:spMkLst>
            <pc:docMk/>
            <pc:sldMk cId="1650805880" sldId="256"/>
            <ac:spMk id="688" creationId="{94EB28D5-42C6-6515-D3E7-C909D21380AA}"/>
          </ac:spMkLst>
        </pc:spChg>
        <pc:spChg chg="add mod">
          <ac:chgData name="Garcia, Brandon Thomas" userId="660b0a78-f4bf-4f48-896a-01bf6c98c46b" providerId="ADAL" clId="{6D19F352-8A10-8442-AD13-0F81AF478BBA}" dt="2024-11-01T17:44:16.800" v="6748" actId="20577"/>
          <ac:spMkLst>
            <pc:docMk/>
            <pc:sldMk cId="1650805880" sldId="256"/>
            <ac:spMk id="689" creationId="{0D1E771E-4B09-97D3-56A4-7E6BBEF7334C}"/>
          </ac:spMkLst>
        </pc:spChg>
        <pc:spChg chg="add mod">
          <ac:chgData name="Garcia, Brandon Thomas" userId="660b0a78-f4bf-4f48-896a-01bf6c98c46b" providerId="ADAL" clId="{6D19F352-8A10-8442-AD13-0F81AF478BBA}" dt="2024-11-01T14:29:16.791" v="6645" actId="1076"/>
          <ac:spMkLst>
            <pc:docMk/>
            <pc:sldMk cId="1650805880" sldId="256"/>
            <ac:spMk id="690" creationId="{17292611-8E2C-0FEC-8F9C-AB708F4AC63D}"/>
          </ac:spMkLst>
        </pc:spChg>
        <pc:spChg chg="add del mod">
          <ac:chgData name="Garcia, Brandon Thomas" userId="660b0a78-f4bf-4f48-896a-01bf6c98c46b" providerId="ADAL" clId="{6D19F352-8A10-8442-AD13-0F81AF478BBA}" dt="2024-10-30T00:10:29.937" v="5214"/>
          <ac:spMkLst>
            <pc:docMk/>
            <pc:sldMk cId="1650805880" sldId="256"/>
            <ac:spMk id="691" creationId="{2BE121A7-25FF-1290-90D3-DF72B39B2AD3}"/>
          </ac:spMkLst>
        </pc:spChg>
        <pc:spChg chg="add mod">
          <ac:chgData name="Garcia, Brandon Thomas" userId="660b0a78-f4bf-4f48-896a-01bf6c98c46b" providerId="ADAL" clId="{6D19F352-8A10-8442-AD13-0F81AF478BBA}" dt="2024-10-30T17:35:32.373" v="5748" actId="1035"/>
          <ac:spMkLst>
            <pc:docMk/>
            <pc:sldMk cId="1650805880" sldId="256"/>
            <ac:spMk id="692" creationId="{7AA9BEDD-3165-2525-EBDA-7B676312073E}"/>
          </ac:spMkLst>
        </pc:spChg>
        <pc:spChg chg="mod">
          <ac:chgData name="Garcia, Brandon Thomas" userId="660b0a78-f4bf-4f48-896a-01bf6c98c46b" providerId="ADAL" clId="{6D19F352-8A10-8442-AD13-0F81AF478BBA}" dt="2024-10-30T17:21:50.355" v="5339"/>
          <ac:spMkLst>
            <pc:docMk/>
            <pc:sldMk cId="1650805880" sldId="256"/>
            <ac:spMk id="697" creationId="{0E222360-C3C4-63DD-6DCC-08EB86CD9408}"/>
          </ac:spMkLst>
        </pc:spChg>
        <pc:spChg chg="mod">
          <ac:chgData name="Garcia, Brandon Thomas" userId="660b0a78-f4bf-4f48-896a-01bf6c98c46b" providerId="ADAL" clId="{6D19F352-8A10-8442-AD13-0F81AF478BBA}" dt="2024-10-30T17:21:50.355" v="5339"/>
          <ac:spMkLst>
            <pc:docMk/>
            <pc:sldMk cId="1650805880" sldId="256"/>
            <ac:spMk id="699" creationId="{C5016759-D497-0626-9A71-18629BC6E40C}"/>
          </ac:spMkLst>
        </pc:spChg>
        <pc:spChg chg="mod">
          <ac:chgData name="Garcia, Brandon Thomas" userId="660b0a78-f4bf-4f48-896a-01bf6c98c46b" providerId="ADAL" clId="{6D19F352-8A10-8442-AD13-0F81AF478BBA}" dt="2024-10-30T17:21:50.355" v="5339"/>
          <ac:spMkLst>
            <pc:docMk/>
            <pc:sldMk cId="1650805880" sldId="256"/>
            <ac:spMk id="704" creationId="{CC3F15CC-3C80-C722-E6F8-42A238508DFB}"/>
          </ac:spMkLst>
        </pc:spChg>
        <pc:spChg chg="mod">
          <ac:chgData name="Garcia, Brandon Thomas" userId="660b0a78-f4bf-4f48-896a-01bf6c98c46b" providerId="ADAL" clId="{6D19F352-8A10-8442-AD13-0F81AF478BBA}" dt="2024-10-30T17:21:50.355" v="5339"/>
          <ac:spMkLst>
            <pc:docMk/>
            <pc:sldMk cId="1650805880" sldId="256"/>
            <ac:spMk id="705" creationId="{A3B927F5-B814-33C2-AD92-93387B50B02E}"/>
          </ac:spMkLst>
        </pc:spChg>
        <pc:spChg chg="mod">
          <ac:chgData name="Garcia, Brandon Thomas" userId="660b0a78-f4bf-4f48-896a-01bf6c98c46b" providerId="ADAL" clId="{6D19F352-8A10-8442-AD13-0F81AF478BBA}" dt="2024-10-30T17:21:50.355" v="5339"/>
          <ac:spMkLst>
            <pc:docMk/>
            <pc:sldMk cId="1650805880" sldId="256"/>
            <ac:spMk id="706" creationId="{56CC3EEC-7480-FD50-C223-AAC5B96DAE87}"/>
          </ac:spMkLst>
        </pc:spChg>
        <pc:spChg chg="mod">
          <ac:chgData name="Garcia, Brandon Thomas" userId="660b0a78-f4bf-4f48-896a-01bf6c98c46b" providerId="ADAL" clId="{6D19F352-8A10-8442-AD13-0F81AF478BBA}" dt="2024-10-30T17:21:50.355" v="5339"/>
          <ac:spMkLst>
            <pc:docMk/>
            <pc:sldMk cId="1650805880" sldId="256"/>
            <ac:spMk id="707" creationId="{EC5517F2-99FB-6BFC-8C79-1490F75D6ED0}"/>
          </ac:spMkLst>
        </pc:spChg>
        <pc:spChg chg="mod">
          <ac:chgData name="Garcia, Brandon Thomas" userId="660b0a78-f4bf-4f48-896a-01bf6c98c46b" providerId="ADAL" clId="{6D19F352-8A10-8442-AD13-0F81AF478BBA}" dt="2024-10-30T17:21:50.355" v="5339"/>
          <ac:spMkLst>
            <pc:docMk/>
            <pc:sldMk cId="1650805880" sldId="256"/>
            <ac:spMk id="708" creationId="{2D75399C-A875-D85F-ACA2-21AEE62E8DC9}"/>
          </ac:spMkLst>
        </pc:spChg>
        <pc:spChg chg="mod">
          <ac:chgData name="Garcia, Brandon Thomas" userId="660b0a78-f4bf-4f48-896a-01bf6c98c46b" providerId="ADAL" clId="{6D19F352-8A10-8442-AD13-0F81AF478BBA}" dt="2024-10-30T17:21:50.355" v="5339"/>
          <ac:spMkLst>
            <pc:docMk/>
            <pc:sldMk cId="1650805880" sldId="256"/>
            <ac:spMk id="709" creationId="{88033A76-D872-ED68-1CB6-2C1233303340}"/>
          </ac:spMkLst>
        </pc:spChg>
        <pc:spChg chg="mod">
          <ac:chgData name="Garcia, Brandon Thomas" userId="660b0a78-f4bf-4f48-896a-01bf6c98c46b" providerId="ADAL" clId="{6D19F352-8A10-8442-AD13-0F81AF478BBA}" dt="2024-10-30T17:21:50.355" v="5339"/>
          <ac:spMkLst>
            <pc:docMk/>
            <pc:sldMk cId="1650805880" sldId="256"/>
            <ac:spMk id="710" creationId="{99F54D43-F811-F4E8-8EFA-EE0E397724B1}"/>
          </ac:spMkLst>
        </pc:spChg>
        <pc:spChg chg="add mod">
          <ac:chgData name="Garcia, Brandon Thomas" userId="660b0a78-f4bf-4f48-896a-01bf6c98c46b" providerId="ADAL" clId="{6D19F352-8A10-8442-AD13-0F81AF478BBA}" dt="2024-10-30T17:37:48.870" v="5794" actId="20577"/>
          <ac:spMkLst>
            <pc:docMk/>
            <pc:sldMk cId="1650805880" sldId="256"/>
            <ac:spMk id="714" creationId="{29B61A4E-FFD9-461D-F539-B23E8BAB0E92}"/>
          </ac:spMkLst>
        </pc:spChg>
        <pc:spChg chg="add mod">
          <ac:chgData name="Garcia, Brandon Thomas" userId="660b0a78-f4bf-4f48-896a-01bf6c98c46b" providerId="ADAL" clId="{6D19F352-8A10-8442-AD13-0F81AF478BBA}" dt="2024-10-30T17:41:23.942" v="6197" actId="20577"/>
          <ac:spMkLst>
            <pc:docMk/>
            <pc:sldMk cId="1650805880" sldId="256"/>
            <ac:spMk id="715" creationId="{15B42D9B-BB79-E48E-E9C5-4434B4D22854}"/>
          </ac:spMkLst>
        </pc:spChg>
        <pc:spChg chg="add del mod">
          <ac:chgData name="Garcia, Brandon Thomas" userId="660b0a78-f4bf-4f48-896a-01bf6c98c46b" providerId="ADAL" clId="{6D19F352-8A10-8442-AD13-0F81AF478BBA}" dt="2024-11-01T14:28:24.478" v="6643" actId="1036"/>
          <ac:spMkLst>
            <pc:docMk/>
            <pc:sldMk cId="1650805880" sldId="256"/>
            <ac:spMk id="717" creationId="{D1A67BB9-0EA1-214B-DF37-A1F3C57E8B14}"/>
          </ac:spMkLst>
        </pc:spChg>
        <pc:spChg chg="add del mod">
          <ac:chgData name="Garcia, Brandon Thomas" userId="660b0a78-f4bf-4f48-896a-01bf6c98c46b" providerId="ADAL" clId="{6D19F352-8A10-8442-AD13-0F81AF478BBA}" dt="2024-11-01T14:28:24.478" v="6643" actId="1036"/>
          <ac:spMkLst>
            <pc:docMk/>
            <pc:sldMk cId="1650805880" sldId="256"/>
            <ac:spMk id="718" creationId="{7A8A0931-429D-BDA9-38A9-200630B4AB32}"/>
          </ac:spMkLst>
        </pc:spChg>
        <pc:spChg chg="add del mod">
          <ac:chgData name="Garcia, Brandon Thomas" userId="660b0a78-f4bf-4f48-896a-01bf6c98c46b" providerId="ADAL" clId="{6D19F352-8A10-8442-AD13-0F81AF478BBA}" dt="2024-11-01T14:28:24.478" v="6643" actId="1036"/>
          <ac:spMkLst>
            <pc:docMk/>
            <pc:sldMk cId="1650805880" sldId="256"/>
            <ac:spMk id="719" creationId="{F96D3A56-4205-74EF-1A2C-23D63DDE29EF}"/>
          </ac:spMkLst>
        </pc:spChg>
        <pc:spChg chg="add del mod">
          <ac:chgData name="Garcia, Brandon Thomas" userId="660b0a78-f4bf-4f48-896a-01bf6c98c46b" providerId="ADAL" clId="{6D19F352-8A10-8442-AD13-0F81AF478BBA}" dt="2024-11-01T14:51:53.816" v="6651" actId="478"/>
          <ac:spMkLst>
            <pc:docMk/>
            <pc:sldMk cId="1650805880" sldId="256"/>
            <ac:spMk id="720" creationId="{73CB57FF-7484-7B3B-DE06-69DEE87CECDF}"/>
          </ac:spMkLst>
        </pc:spChg>
        <pc:spChg chg="add mod">
          <ac:chgData name="Garcia, Brandon Thomas" userId="660b0a78-f4bf-4f48-896a-01bf6c98c46b" providerId="ADAL" clId="{6D19F352-8A10-8442-AD13-0F81AF478BBA}" dt="2024-11-02T04:14:45.007" v="6785"/>
          <ac:spMkLst>
            <pc:docMk/>
            <pc:sldMk cId="1650805880" sldId="256"/>
            <ac:spMk id="725" creationId="{BCA82F7C-F725-EC47-1B68-AAB6D8272C62}"/>
          </ac:spMkLst>
        </pc:spChg>
        <pc:spChg chg="add mod">
          <ac:chgData name="Garcia, Brandon Thomas" userId="660b0a78-f4bf-4f48-896a-01bf6c98c46b" providerId="ADAL" clId="{6D19F352-8A10-8442-AD13-0F81AF478BBA}" dt="2024-11-02T04:14:45.007" v="6785"/>
          <ac:spMkLst>
            <pc:docMk/>
            <pc:sldMk cId="1650805880" sldId="256"/>
            <ac:spMk id="726" creationId="{1D853968-3847-BFEC-003E-78EBC6AF572C}"/>
          </ac:spMkLst>
        </pc:spChg>
        <pc:spChg chg="add mod">
          <ac:chgData name="Garcia, Brandon Thomas" userId="660b0a78-f4bf-4f48-896a-01bf6c98c46b" providerId="ADAL" clId="{6D19F352-8A10-8442-AD13-0F81AF478BBA}" dt="2024-11-02T04:14:45.007" v="6785"/>
          <ac:spMkLst>
            <pc:docMk/>
            <pc:sldMk cId="1650805880" sldId="256"/>
            <ac:spMk id="727" creationId="{6EC3CEF7-8A7C-10B8-50F9-280B5D47B66F}"/>
          </ac:spMkLst>
        </pc:spChg>
        <pc:spChg chg="add mod">
          <ac:chgData name="Garcia, Brandon Thomas" userId="660b0a78-f4bf-4f48-896a-01bf6c98c46b" providerId="ADAL" clId="{6D19F352-8A10-8442-AD13-0F81AF478BBA}" dt="2024-11-02T04:14:45.007" v="6785"/>
          <ac:spMkLst>
            <pc:docMk/>
            <pc:sldMk cId="1650805880" sldId="256"/>
            <ac:spMk id="728" creationId="{A827FC32-7923-7CD4-5E83-45345AFC8A3C}"/>
          </ac:spMkLst>
        </pc:spChg>
        <pc:spChg chg="mod">
          <ac:chgData name="Garcia, Brandon Thomas" userId="660b0a78-f4bf-4f48-896a-01bf6c98c46b" providerId="ADAL" clId="{6D19F352-8A10-8442-AD13-0F81AF478BBA}" dt="2024-11-02T04:14:45.007" v="6785"/>
          <ac:spMkLst>
            <pc:docMk/>
            <pc:sldMk cId="1650805880" sldId="256"/>
            <ac:spMk id="731" creationId="{71EF2FB1-E86C-1441-B7A8-DCFEB426E35C}"/>
          </ac:spMkLst>
        </pc:spChg>
        <pc:spChg chg="mod">
          <ac:chgData name="Garcia, Brandon Thomas" userId="660b0a78-f4bf-4f48-896a-01bf6c98c46b" providerId="ADAL" clId="{6D19F352-8A10-8442-AD13-0F81AF478BBA}" dt="2024-11-02T04:14:45.007" v="6785"/>
          <ac:spMkLst>
            <pc:docMk/>
            <pc:sldMk cId="1650805880" sldId="256"/>
            <ac:spMk id="732" creationId="{3F4EEF6D-1E74-6923-E633-4524F6F675D1}"/>
          </ac:spMkLst>
        </pc:spChg>
        <pc:spChg chg="mod">
          <ac:chgData name="Garcia, Brandon Thomas" userId="660b0a78-f4bf-4f48-896a-01bf6c98c46b" providerId="ADAL" clId="{6D19F352-8A10-8442-AD13-0F81AF478BBA}" dt="2024-11-02T04:14:45.007" v="6785"/>
          <ac:spMkLst>
            <pc:docMk/>
            <pc:sldMk cId="1650805880" sldId="256"/>
            <ac:spMk id="733" creationId="{DB570873-F33E-3B59-F602-39787B1E70E8}"/>
          </ac:spMkLst>
        </pc:spChg>
        <pc:spChg chg="mod">
          <ac:chgData name="Garcia, Brandon Thomas" userId="660b0a78-f4bf-4f48-896a-01bf6c98c46b" providerId="ADAL" clId="{6D19F352-8A10-8442-AD13-0F81AF478BBA}" dt="2024-11-02T04:14:45.007" v="6785"/>
          <ac:spMkLst>
            <pc:docMk/>
            <pc:sldMk cId="1650805880" sldId="256"/>
            <ac:spMk id="734" creationId="{01D4B13D-92AA-680D-BA0A-904A7BD38BDF}"/>
          </ac:spMkLst>
        </pc:spChg>
        <pc:spChg chg="mod">
          <ac:chgData name="Garcia, Brandon Thomas" userId="660b0a78-f4bf-4f48-896a-01bf6c98c46b" providerId="ADAL" clId="{6D19F352-8A10-8442-AD13-0F81AF478BBA}" dt="2024-11-02T04:14:45.007" v="6785"/>
          <ac:spMkLst>
            <pc:docMk/>
            <pc:sldMk cId="1650805880" sldId="256"/>
            <ac:spMk id="735" creationId="{878576AE-B3F5-C8FD-C6AD-660A1CAF6782}"/>
          </ac:spMkLst>
        </pc:spChg>
        <pc:spChg chg="mod">
          <ac:chgData name="Garcia, Brandon Thomas" userId="660b0a78-f4bf-4f48-896a-01bf6c98c46b" providerId="ADAL" clId="{6D19F352-8A10-8442-AD13-0F81AF478BBA}" dt="2024-11-02T04:14:45.007" v="6785"/>
          <ac:spMkLst>
            <pc:docMk/>
            <pc:sldMk cId="1650805880" sldId="256"/>
            <ac:spMk id="738" creationId="{2439975E-DED4-D743-E746-132C52F0D08D}"/>
          </ac:spMkLst>
        </pc:spChg>
        <pc:spChg chg="mod">
          <ac:chgData name="Garcia, Brandon Thomas" userId="660b0a78-f4bf-4f48-896a-01bf6c98c46b" providerId="ADAL" clId="{6D19F352-8A10-8442-AD13-0F81AF478BBA}" dt="2024-11-02T04:14:45.007" v="6785"/>
          <ac:spMkLst>
            <pc:docMk/>
            <pc:sldMk cId="1650805880" sldId="256"/>
            <ac:spMk id="739" creationId="{5E4B16A2-D97C-139E-BA1E-44B7AAECFD15}"/>
          </ac:spMkLst>
        </pc:spChg>
        <pc:spChg chg="mod">
          <ac:chgData name="Garcia, Brandon Thomas" userId="660b0a78-f4bf-4f48-896a-01bf6c98c46b" providerId="ADAL" clId="{6D19F352-8A10-8442-AD13-0F81AF478BBA}" dt="2024-11-02T04:14:45.007" v="6785"/>
          <ac:spMkLst>
            <pc:docMk/>
            <pc:sldMk cId="1650805880" sldId="256"/>
            <ac:spMk id="740" creationId="{5C332B00-6B21-3E30-8E81-2F148C3CAC76}"/>
          </ac:spMkLst>
        </pc:spChg>
        <pc:spChg chg="mod">
          <ac:chgData name="Garcia, Brandon Thomas" userId="660b0a78-f4bf-4f48-896a-01bf6c98c46b" providerId="ADAL" clId="{6D19F352-8A10-8442-AD13-0F81AF478BBA}" dt="2024-11-02T04:14:45.007" v="6785"/>
          <ac:spMkLst>
            <pc:docMk/>
            <pc:sldMk cId="1650805880" sldId="256"/>
            <ac:spMk id="741" creationId="{65272513-B0B6-AEB0-8AA3-7C879DEC5A02}"/>
          </ac:spMkLst>
        </pc:spChg>
        <pc:spChg chg="mod">
          <ac:chgData name="Garcia, Brandon Thomas" userId="660b0a78-f4bf-4f48-896a-01bf6c98c46b" providerId="ADAL" clId="{6D19F352-8A10-8442-AD13-0F81AF478BBA}" dt="2024-11-02T04:14:45.007" v="6785"/>
          <ac:spMkLst>
            <pc:docMk/>
            <pc:sldMk cId="1650805880" sldId="256"/>
            <ac:spMk id="744" creationId="{766F3A51-3BEC-D93F-4653-AF10C312DCD6}"/>
          </ac:spMkLst>
        </pc:spChg>
        <pc:spChg chg="mod">
          <ac:chgData name="Garcia, Brandon Thomas" userId="660b0a78-f4bf-4f48-896a-01bf6c98c46b" providerId="ADAL" clId="{6D19F352-8A10-8442-AD13-0F81AF478BBA}" dt="2024-11-02T04:14:45.007" v="6785"/>
          <ac:spMkLst>
            <pc:docMk/>
            <pc:sldMk cId="1650805880" sldId="256"/>
            <ac:spMk id="745" creationId="{9432D523-BD52-9516-CA3B-C8EACD7058EA}"/>
          </ac:spMkLst>
        </pc:spChg>
        <pc:spChg chg="mod">
          <ac:chgData name="Garcia, Brandon Thomas" userId="660b0a78-f4bf-4f48-896a-01bf6c98c46b" providerId="ADAL" clId="{6D19F352-8A10-8442-AD13-0F81AF478BBA}" dt="2024-11-02T04:14:45.007" v="6785"/>
          <ac:spMkLst>
            <pc:docMk/>
            <pc:sldMk cId="1650805880" sldId="256"/>
            <ac:spMk id="746" creationId="{1971F47E-3834-5E31-1CD4-7609E577DDFE}"/>
          </ac:spMkLst>
        </pc:spChg>
        <pc:spChg chg="mod">
          <ac:chgData name="Garcia, Brandon Thomas" userId="660b0a78-f4bf-4f48-896a-01bf6c98c46b" providerId="ADAL" clId="{6D19F352-8A10-8442-AD13-0F81AF478BBA}" dt="2024-11-02T04:14:45.007" v="6785"/>
          <ac:spMkLst>
            <pc:docMk/>
            <pc:sldMk cId="1650805880" sldId="256"/>
            <ac:spMk id="747" creationId="{42212C09-8313-F777-1EC7-0B8006DFF5E8}"/>
          </ac:spMkLst>
        </pc:spChg>
        <pc:spChg chg="mod">
          <ac:chgData name="Garcia, Brandon Thomas" userId="660b0a78-f4bf-4f48-896a-01bf6c98c46b" providerId="ADAL" clId="{6D19F352-8A10-8442-AD13-0F81AF478BBA}" dt="2024-11-02T04:14:45.007" v="6785"/>
          <ac:spMkLst>
            <pc:docMk/>
            <pc:sldMk cId="1650805880" sldId="256"/>
            <ac:spMk id="748" creationId="{B479C538-AABB-D7E3-8C53-298C01B67541}"/>
          </ac:spMkLst>
        </pc:spChg>
        <pc:spChg chg="mod">
          <ac:chgData name="Garcia, Brandon Thomas" userId="660b0a78-f4bf-4f48-896a-01bf6c98c46b" providerId="ADAL" clId="{6D19F352-8A10-8442-AD13-0F81AF478BBA}" dt="2024-11-02T04:14:45.007" v="6785"/>
          <ac:spMkLst>
            <pc:docMk/>
            <pc:sldMk cId="1650805880" sldId="256"/>
            <ac:spMk id="751" creationId="{8A6BF3D1-5EBF-1FBA-376E-FA83530DF511}"/>
          </ac:spMkLst>
        </pc:spChg>
        <pc:spChg chg="mod">
          <ac:chgData name="Garcia, Brandon Thomas" userId="660b0a78-f4bf-4f48-896a-01bf6c98c46b" providerId="ADAL" clId="{6D19F352-8A10-8442-AD13-0F81AF478BBA}" dt="2024-11-02T04:14:45.007" v="6785"/>
          <ac:spMkLst>
            <pc:docMk/>
            <pc:sldMk cId="1650805880" sldId="256"/>
            <ac:spMk id="752" creationId="{7E4E546F-9D12-C2F1-8C7D-8F5984474234}"/>
          </ac:spMkLst>
        </pc:spChg>
        <pc:spChg chg="mod">
          <ac:chgData name="Garcia, Brandon Thomas" userId="660b0a78-f4bf-4f48-896a-01bf6c98c46b" providerId="ADAL" clId="{6D19F352-8A10-8442-AD13-0F81AF478BBA}" dt="2024-11-02T04:14:45.007" v="6785"/>
          <ac:spMkLst>
            <pc:docMk/>
            <pc:sldMk cId="1650805880" sldId="256"/>
            <ac:spMk id="753" creationId="{FC155EEC-8360-F282-D5D7-BE0B7BAD0D90}"/>
          </ac:spMkLst>
        </pc:spChg>
        <pc:spChg chg="mod">
          <ac:chgData name="Garcia, Brandon Thomas" userId="660b0a78-f4bf-4f48-896a-01bf6c98c46b" providerId="ADAL" clId="{6D19F352-8A10-8442-AD13-0F81AF478BBA}" dt="2024-11-02T04:14:45.007" v="6785"/>
          <ac:spMkLst>
            <pc:docMk/>
            <pc:sldMk cId="1650805880" sldId="256"/>
            <ac:spMk id="754" creationId="{E7935A0F-081C-BD53-7ED7-A034047AA838}"/>
          </ac:spMkLst>
        </pc:spChg>
        <pc:spChg chg="add del mod">
          <ac:chgData name="Garcia, Brandon Thomas" userId="660b0a78-f4bf-4f48-896a-01bf6c98c46b" providerId="ADAL" clId="{6D19F352-8A10-8442-AD13-0F81AF478BBA}" dt="2024-11-02T13:53:05.443" v="6788"/>
          <ac:spMkLst>
            <pc:docMk/>
            <pc:sldMk cId="1650805880" sldId="256"/>
            <ac:spMk id="755" creationId="{2FBD4FE4-D6E5-B348-A04C-5A211AE6163D}"/>
          </ac:spMkLst>
        </pc:spChg>
        <pc:grpChg chg="del">
          <ac:chgData name="Garcia, Brandon Thomas" userId="660b0a78-f4bf-4f48-896a-01bf6c98c46b" providerId="ADAL" clId="{6D19F352-8A10-8442-AD13-0F81AF478BBA}" dt="2024-10-28T20:42:41.960" v="63" actId="478"/>
          <ac:grpSpMkLst>
            <pc:docMk/>
            <pc:sldMk cId="1650805880" sldId="256"/>
            <ac:grpSpMk id="3" creationId="{24093445-0F0D-B1C7-56B8-8C9C0CB21D43}"/>
          </ac:grpSpMkLst>
        </pc:grpChg>
        <pc:grpChg chg="mod">
          <ac:chgData name="Garcia, Brandon Thomas" userId="660b0a78-f4bf-4f48-896a-01bf6c98c46b" providerId="ADAL" clId="{6D19F352-8A10-8442-AD13-0F81AF478BBA}" dt="2024-10-29T14:06:50.296" v="3406"/>
          <ac:grpSpMkLst>
            <pc:docMk/>
            <pc:sldMk cId="1650805880" sldId="256"/>
            <ac:grpSpMk id="8" creationId="{38EE7F1F-8A5B-21F2-882A-868C4AC8A674}"/>
          </ac:grpSpMkLst>
        </pc:grpChg>
        <pc:grpChg chg="del mod">
          <ac:chgData name="Garcia, Brandon Thomas" userId="660b0a78-f4bf-4f48-896a-01bf6c98c46b" providerId="ADAL" clId="{6D19F352-8A10-8442-AD13-0F81AF478BBA}" dt="2024-10-29T14:10:19.605" v="3422" actId="21"/>
          <ac:grpSpMkLst>
            <pc:docMk/>
            <pc:sldMk cId="1650805880" sldId="256"/>
            <ac:grpSpMk id="9" creationId="{4523235E-7575-A114-A3CA-2FADC322DC58}"/>
          </ac:grpSpMkLst>
        </pc:grpChg>
        <pc:grpChg chg="del">
          <ac:chgData name="Garcia, Brandon Thomas" userId="660b0a78-f4bf-4f48-896a-01bf6c98c46b" providerId="ADAL" clId="{6D19F352-8A10-8442-AD13-0F81AF478BBA}" dt="2024-10-28T20:35:54.298" v="42" actId="478"/>
          <ac:grpSpMkLst>
            <pc:docMk/>
            <pc:sldMk cId="1650805880" sldId="256"/>
            <ac:grpSpMk id="18" creationId="{C849E6C2-09D9-88BF-4EC4-11C8CFEBC40B}"/>
          </ac:grpSpMkLst>
        </pc:grpChg>
        <pc:grpChg chg="add del mod">
          <ac:chgData name="Garcia, Brandon Thomas" userId="660b0a78-f4bf-4f48-896a-01bf6c98c46b" providerId="ADAL" clId="{6D19F352-8A10-8442-AD13-0F81AF478BBA}" dt="2024-10-29T03:06:40.457" v="1628" actId="21"/>
          <ac:grpSpMkLst>
            <pc:docMk/>
            <pc:sldMk cId="1650805880" sldId="256"/>
            <ac:grpSpMk id="19" creationId="{E4806702-265C-37CE-4717-4EC06B41DFA5}"/>
          </ac:grpSpMkLst>
        </pc:grpChg>
        <pc:grpChg chg="mod">
          <ac:chgData name="Garcia, Brandon Thomas" userId="660b0a78-f4bf-4f48-896a-01bf6c98c46b" providerId="ADAL" clId="{6D19F352-8A10-8442-AD13-0F81AF478BBA}" dt="2024-10-29T02:55:49.568" v="949" actId="1035"/>
          <ac:grpSpMkLst>
            <pc:docMk/>
            <pc:sldMk cId="1650805880" sldId="256"/>
            <ac:grpSpMk id="21" creationId="{C1100C7D-B9D3-7412-4623-A84B24ED45BF}"/>
          </ac:grpSpMkLst>
        </pc:grpChg>
        <pc:grpChg chg="mod">
          <ac:chgData name="Garcia, Brandon Thomas" userId="660b0a78-f4bf-4f48-896a-01bf6c98c46b" providerId="ADAL" clId="{6D19F352-8A10-8442-AD13-0F81AF478BBA}" dt="2024-10-29T02:55:49.568" v="949" actId="1035"/>
          <ac:grpSpMkLst>
            <pc:docMk/>
            <pc:sldMk cId="1650805880" sldId="256"/>
            <ac:grpSpMk id="23" creationId="{46DF7449-73BB-EA3E-4567-8DF6742BC0C1}"/>
          </ac:grpSpMkLst>
        </pc:grpChg>
        <pc:grpChg chg="add del mod">
          <ac:chgData name="Garcia, Brandon Thomas" userId="660b0a78-f4bf-4f48-896a-01bf6c98c46b" providerId="ADAL" clId="{6D19F352-8A10-8442-AD13-0F81AF478BBA}" dt="2024-10-28T20:43:43.283" v="71" actId="21"/>
          <ac:grpSpMkLst>
            <pc:docMk/>
            <pc:sldMk cId="1650805880" sldId="256"/>
            <ac:grpSpMk id="60" creationId="{B7F33115-C5E2-3303-A16A-57CFF68D8E43}"/>
          </ac:grpSpMkLst>
        </pc:grpChg>
        <pc:grpChg chg="del">
          <ac:chgData name="Garcia, Brandon Thomas" userId="660b0a78-f4bf-4f48-896a-01bf6c98c46b" providerId="ADAL" clId="{6D19F352-8A10-8442-AD13-0F81AF478BBA}" dt="2024-10-28T20:28:37.718" v="4" actId="478"/>
          <ac:grpSpMkLst>
            <pc:docMk/>
            <pc:sldMk cId="1650805880" sldId="256"/>
            <ac:grpSpMk id="64" creationId="{E2829DD3-D8FB-B8DC-B32B-0081493220C3}"/>
          </ac:grpSpMkLst>
        </pc:grpChg>
        <pc:grpChg chg="del">
          <ac:chgData name="Garcia, Brandon Thomas" userId="660b0a78-f4bf-4f48-896a-01bf6c98c46b" providerId="ADAL" clId="{6D19F352-8A10-8442-AD13-0F81AF478BBA}" dt="2024-10-28T20:28:37.718" v="4" actId="478"/>
          <ac:grpSpMkLst>
            <pc:docMk/>
            <pc:sldMk cId="1650805880" sldId="256"/>
            <ac:grpSpMk id="77" creationId="{2314C7C2-E66D-03E7-8538-43B41269D983}"/>
          </ac:grpSpMkLst>
        </pc:grpChg>
        <pc:grpChg chg="mod">
          <ac:chgData name="Garcia, Brandon Thomas" userId="660b0a78-f4bf-4f48-896a-01bf6c98c46b" providerId="ADAL" clId="{6D19F352-8A10-8442-AD13-0F81AF478BBA}" dt="2024-10-28T20:43:15.473" v="67"/>
          <ac:grpSpMkLst>
            <pc:docMk/>
            <pc:sldMk cId="1650805880" sldId="256"/>
            <ac:grpSpMk id="83" creationId="{469A1744-CA21-0D23-8E6D-D1C5408D1644}"/>
          </ac:grpSpMkLst>
        </pc:grpChg>
        <pc:grpChg chg="mod">
          <ac:chgData name="Garcia, Brandon Thomas" userId="660b0a78-f4bf-4f48-896a-01bf6c98c46b" providerId="ADAL" clId="{6D19F352-8A10-8442-AD13-0F81AF478BBA}" dt="2024-10-28T20:43:15.473" v="67"/>
          <ac:grpSpMkLst>
            <pc:docMk/>
            <pc:sldMk cId="1650805880" sldId="256"/>
            <ac:grpSpMk id="86" creationId="{2BB45A9F-4AA0-BAD5-2B0B-06E2BDAEF830}"/>
          </ac:grpSpMkLst>
        </pc:grpChg>
        <pc:grpChg chg="mod">
          <ac:chgData name="Garcia, Brandon Thomas" userId="660b0a78-f4bf-4f48-896a-01bf6c98c46b" providerId="ADAL" clId="{6D19F352-8A10-8442-AD13-0F81AF478BBA}" dt="2024-10-28T20:43:15.473" v="67"/>
          <ac:grpSpMkLst>
            <pc:docMk/>
            <pc:sldMk cId="1650805880" sldId="256"/>
            <ac:grpSpMk id="87" creationId="{87A579B5-B02A-C86D-F6D9-72DDFA8145A0}"/>
          </ac:grpSpMkLst>
        </pc:grpChg>
        <pc:grpChg chg="mod">
          <ac:chgData name="Garcia, Brandon Thomas" userId="660b0a78-f4bf-4f48-896a-01bf6c98c46b" providerId="ADAL" clId="{6D19F352-8A10-8442-AD13-0F81AF478BBA}" dt="2024-10-28T20:43:15.473" v="67"/>
          <ac:grpSpMkLst>
            <pc:docMk/>
            <pc:sldMk cId="1650805880" sldId="256"/>
            <ac:grpSpMk id="90" creationId="{5C3EF53B-1125-8E7D-7CBC-9CD7813D77E2}"/>
          </ac:grpSpMkLst>
        </pc:grpChg>
        <pc:grpChg chg="mod">
          <ac:chgData name="Garcia, Brandon Thomas" userId="660b0a78-f4bf-4f48-896a-01bf6c98c46b" providerId="ADAL" clId="{6D19F352-8A10-8442-AD13-0F81AF478BBA}" dt="2024-10-28T20:43:15.473" v="67"/>
          <ac:grpSpMkLst>
            <pc:docMk/>
            <pc:sldMk cId="1650805880" sldId="256"/>
            <ac:grpSpMk id="92" creationId="{AF600077-F8E1-0541-6868-0BBCB16DD4D0}"/>
          </ac:grpSpMkLst>
        </pc:grpChg>
        <pc:grpChg chg="mod">
          <ac:chgData name="Garcia, Brandon Thomas" userId="660b0a78-f4bf-4f48-896a-01bf6c98c46b" providerId="ADAL" clId="{6D19F352-8A10-8442-AD13-0F81AF478BBA}" dt="2024-10-29T14:06:50.296" v="3406"/>
          <ac:grpSpMkLst>
            <pc:docMk/>
            <pc:sldMk cId="1650805880" sldId="256"/>
            <ac:grpSpMk id="134" creationId="{9F5C49B5-A84D-8E20-C190-420CD8636482}"/>
          </ac:grpSpMkLst>
        </pc:grpChg>
        <pc:grpChg chg="add mod">
          <ac:chgData name="Garcia, Brandon Thomas" userId="660b0a78-f4bf-4f48-896a-01bf6c98c46b" providerId="ADAL" clId="{6D19F352-8A10-8442-AD13-0F81AF478BBA}" dt="2024-10-29T02:53:48.898" v="848" actId="1076"/>
          <ac:grpSpMkLst>
            <pc:docMk/>
            <pc:sldMk cId="1650805880" sldId="256"/>
            <ac:grpSpMk id="138" creationId="{1B25E1E6-8CFB-5591-D7B6-48D21D0FEB50}"/>
          </ac:grpSpMkLst>
        </pc:grpChg>
        <pc:grpChg chg="del mod">
          <ac:chgData name="Garcia, Brandon Thomas" userId="660b0a78-f4bf-4f48-896a-01bf6c98c46b" providerId="ADAL" clId="{6D19F352-8A10-8442-AD13-0F81AF478BBA}" dt="2024-10-28T21:29:35.714" v="610" actId="478"/>
          <ac:grpSpMkLst>
            <pc:docMk/>
            <pc:sldMk cId="1650805880" sldId="256"/>
            <ac:grpSpMk id="157" creationId="{A5DFF9E1-237F-B5F0-A893-0AB316285FC3}"/>
          </ac:grpSpMkLst>
        </pc:grpChg>
        <pc:grpChg chg="add mod">
          <ac:chgData name="Garcia, Brandon Thomas" userId="660b0a78-f4bf-4f48-896a-01bf6c98c46b" providerId="ADAL" clId="{6D19F352-8A10-8442-AD13-0F81AF478BBA}" dt="2024-10-29T02:53:48.898" v="848" actId="1076"/>
          <ac:grpSpMkLst>
            <pc:docMk/>
            <pc:sldMk cId="1650805880" sldId="256"/>
            <ac:grpSpMk id="210" creationId="{8515A00B-FCD3-2185-CFDA-910D1D35F2C3}"/>
          </ac:grpSpMkLst>
        </pc:grpChg>
        <pc:grpChg chg="mod">
          <ac:chgData name="Garcia, Brandon Thomas" userId="660b0a78-f4bf-4f48-896a-01bf6c98c46b" providerId="ADAL" clId="{6D19F352-8A10-8442-AD13-0F81AF478BBA}" dt="2024-10-29T02:53:48.898" v="848" actId="1076"/>
          <ac:grpSpMkLst>
            <pc:docMk/>
            <pc:sldMk cId="1650805880" sldId="256"/>
            <ac:grpSpMk id="212" creationId="{995B8869-B272-544A-7D47-D3DFD2B480DC}"/>
          </ac:grpSpMkLst>
        </pc:grpChg>
        <pc:grpChg chg="mod">
          <ac:chgData name="Garcia, Brandon Thomas" userId="660b0a78-f4bf-4f48-896a-01bf6c98c46b" providerId="ADAL" clId="{6D19F352-8A10-8442-AD13-0F81AF478BBA}" dt="2024-10-29T02:53:48.898" v="848" actId="1076"/>
          <ac:grpSpMkLst>
            <pc:docMk/>
            <pc:sldMk cId="1650805880" sldId="256"/>
            <ac:grpSpMk id="215" creationId="{6A1841BF-A539-B118-F61F-16ADECE70017}"/>
          </ac:grpSpMkLst>
        </pc:grpChg>
        <pc:grpChg chg="mod">
          <ac:chgData name="Garcia, Brandon Thomas" userId="660b0a78-f4bf-4f48-896a-01bf6c98c46b" providerId="ADAL" clId="{6D19F352-8A10-8442-AD13-0F81AF478BBA}" dt="2024-10-29T02:53:48.898" v="848" actId="1076"/>
          <ac:grpSpMkLst>
            <pc:docMk/>
            <pc:sldMk cId="1650805880" sldId="256"/>
            <ac:grpSpMk id="216" creationId="{04C85DC5-164C-E6DA-F841-6DE7E54BEFD5}"/>
          </ac:grpSpMkLst>
        </pc:grpChg>
        <pc:grpChg chg="mod">
          <ac:chgData name="Garcia, Brandon Thomas" userId="660b0a78-f4bf-4f48-896a-01bf6c98c46b" providerId="ADAL" clId="{6D19F352-8A10-8442-AD13-0F81AF478BBA}" dt="2024-10-29T02:53:48.898" v="848" actId="1076"/>
          <ac:grpSpMkLst>
            <pc:docMk/>
            <pc:sldMk cId="1650805880" sldId="256"/>
            <ac:grpSpMk id="219" creationId="{7734E672-8E66-A1C6-8378-CA30504ACB28}"/>
          </ac:grpSpMkLst>
        </pc:grpChg>
        <pc:grpChg chg="mod">
          <ac:chgData name="Garcia, Brandon Thomas" userId="660b0a78-f4bf-4f48-896a-01bf6c98c46b" providerId="ADAL" clId="{6D19F352-8A10-8442-AD13-0F81AF478BBA}" dt="2024-10-29T02:53:48.898" v="848" actId="1076"/>
          <ac:grpSpMkLst>
            <pc:docMk/>
            <pc:sldMk cId="1650805880" sldId="256"/>
            <ac:grpSpMk id="220" creationId="{9DFD4B3E-59B8-8C54-C0B6-B40AB6CF3DEC}"/>
          </ac:grpSpMkLst>
        </pc:grpChg>
        <pc:grpChg chg="add del mod">
          <ac:chgData name="Garcia, Brandon Thomas" userId="660b0a78-f4bf-4f48-896a-01bf6c98c46b" providerId="ADAL" clId="{6D19F352-8A10-8442-AD13-0F81AF478BBA}" dt="2024-10-29T14:06:50.296" v="3406"/>
          <ac:grpSpMkLst>
            <pc:docMk/>
            <pc:sldMk cId="1650805880" sldId="256"/>
            <ac:grpSpMk id="267" creationId="{87236D7E-87C1-CBA1-E9F0-1A664B73EA52}"/>
          </ac:grpSpMkLst>
        </pc:grpChg>
        <pc:grpChg chg="mod">
          <ac:chgData name="Garcia, Brandon Thomas" userId="660b0a78-f4bf-4f48-896a-01bf6c98c46b" providerId="ADAL" clId="{6D19F352-8A10-8442-AD13-0F81AF478BBA}" dt="2024-10-29T14:06:50.296" v="3406"/>
          <ac:grpSpMkLst>
            <pc:docMk/>
            <pc:sldMk cId="1650805880" sldId="256"/>
            <ac:grpSpMk id="269" creationId="{3B363957-1512-9F19-5615-259026A6BDAB}"/>
          </ac:grpSpMkLst>
        </pc:grpChg>
        <pc:grpChg chg="mod">
          <ac:chgData name="Garcia, Brandon Thomas" userId="660b0a78-f4bf-4f48-896a-01bf6c98c46b" providerId="ADAL" clId="{6D19F352-8A10-8442-AD13-0F81AF478BBA}" dt="2024-10-29T14:06:50.296" v="3406"/>
          <ac:grpSpMkLst>
            <pc:docMk/>
            <pc:sldMk cId="1650805880" sldId="256"/>
            <ac:grpSpMk id="272" creationId="{FFB20912-18E8-8DB7-FF7C-CAE0D33635DC}"/>
          </ac:grpSpMkLst>
        </pc:grpChg>
        <pc:grpChg chg="mod">
          <ac:chgData name="Garcia, Brandon Thomas" userId="660b0a78-f4bf-4f48-896a-01bf6c98c46b" providerId="ADAL" clId="{6D19F352-8A10-8442-AD13-0F81AF478BBA}" dt="2024-10-29T14:06:50.296" v="3406"/>
          <ac:grpSpMkLst>
            <pc:docMk/>
            <pc:sldMk cId="1650805880" sldId="256"/>
            <ac:grpSpMk id="273" creationId="{A069729A-650A-186D-E16C-324A04D424C9}"/>
          </ac:grpSpMkLst>
        </pc:grpChg>
        <pc:grpChg chg="mod">
          <ac:chgData name="Garcia, Brandon Thomas" userId="660b0a78-f4bf-4f48-896a-01bf6c98c46b" providerId="ADAL" clId="{6D19F352-8A10-8442-AD13-0F81AF478BBA}" dt="2024-10-29T14:06:50.296" v="3406"/>
          <ac:grpSpMkLst>
            <pc:docMk/>
            <pc:sldMk cId="1650805880" sldId="256"/>
            <ac:grpSpMk id="276" creationId="{5539C7D7-DB03-D8EA-859B-10A828B2A766}"/>
          </ac:grpSpMkLst>
        </pc:grpChg>
        <pc:grpChg chg="del mod">
          <ac:chgData name="Garcia, Brandon Thomas" userId="660b0a78-f4bf-4f48-896a-01bf6c98c46b" providerId="ADAL" clId="{6D19F352-8A10-8442-AD13-0F81AF478BBA}" dt="2024-10-28T21:32:57.937" v="646" actId="478"/>
          <ac:grpSpMkLst>
            <pc:docMk/>
            <pc:sldMk cId="1650805880" sldId="256"/>
            <ac:grpSpMk id="277" creationId="{CDBB645F-FCD5-FA8F-49F6-C303F7682DBC}"/>
          </ac:grpSpMkLst>
        </pc:grpChg>
        <pc:grpChg chg="add mod">
          <ac:chgData name="Garcia, Brandon Thomas" userId="660b0a78-f4bf-4f48-896a-01bf6c98c46b" providerId="ADAL" clId="{6D19F352-8A10-8442-AD13-0F81AF478BBA}" dt="2024-10-29T14:06:50.296" v="3406"/>
          <ac:grpSpMkLst>
            <pc:docMk/>
            <pc:sldMk cId="1650805880" sldId="256"/>
            <ac:grpSpMk id="306" creationId="{CE38E983-DB98-F9DB-59E9-40E71DFBC592}"/>
          </ac:grpSpMkLst>
        </pc:grpChg>
        <pc:grpChg chg="add del mod">
          <ac:chgData name="Garcia, Brandon Thomas" userId="660b0a78-f4bf-4f48-896a-01bf6c98c46b" providerId="ADAL" clId="{6D19F352-8A10-8442-AD13-0F81AF478BBA}" dt="2024-10-29T14:10:19.605" v="3422" actId="21"/>
          <ac:grpSpMkLst>
            <pc:docMk/>
            <pc:sldMk cId="1650805880" sldId="256"/>
            <ac:grpSpMk id="309" creationId="{18C5CC98-7778-5166-BA11-2233E6510182}"/>
          </ac:grpSpMkLst>
        </pc:grpChg>
        <pc:grpChg chg="add del mod">
          <ac:chgData name="Garcia, Brandon Thomas" userId="660b0a78-f4bf-4f48-896a-01bf6c98c46b" providerId="ADAL" clId="{6D19F352-8A10-8442-AD13-0F81AF478BBA}" dt="2024-10-29T02:58:19.837" v="972" actId="21"/>
          <ac:grpSpMkLst>
            <pc:docMk/>
            <pc:sldMk cId="1650805880" sldId="256"/>
            <ac:grpSpMk id="311" creationId="{D2EF56C7-AA55-3E2E-1EF4-6AD3F000C0A2}"/>
          </ac:grpSpMkLst>
        </pc:grpChg>
        <pc:grpChg chg="add del mod">
          <ac:chgData name="Garcia, Brandon Thomas" userId="660b0a78-f4bf-4f48-896a-01bf6c98c46b" providerId="ADAL" clId="{6D19F352-8A10-8442-AD13-0F81AF478BBA}" dt="2024-10-29T14:10:19.605" v="3422" actId="21"/>
          <ac:grpSpMkLst>
            <pc:docMk/>
            <pc:sldMk cId="1650805880" sldId="256"/>
            <ac:grpSpMk id="317" creationId="{0ECF1AB5-CF79-DB37-4BD2-4078489ADA81}"/>
          </ac:grpSpMkLst>
        </pc:grpChg>
        <pc:grpChg chg="mod">
          <ac:chgData name="Garcia, Brandon Thomas" userId="660b0a78-f4bf-4f48-896a-01bf6c98c46b" providerId="ADAL" clId="{6D19F352-8A10-8442-AD13-0F81AF478BBA}" dt="2024-10-29T14:06:50.296" v="3406"/>
          <ac:grpSpMkLst>
            <pc:docMk/>
            <pc:sldMk cId="1650805880" sldId="256"/>
            <ac:grpSpMk id="319" creationId="{7D311027-0549-92BD-E339-28D1E26F576F}"/>
          </ac:grpSpMkLst>
        </pc:grpChg>
        <pc:grpChg chg="mod">
          <ac:chgData name="Garcia, Brandon Thomas" userId="660b0a78-f4bf-4f48-896a-01bf6c98c46b" providerId="ADAL" clId="{6D19F352-8A10-8442-AD13-0F81AF478BBA}" dt="2024-10-29T14:06:50.296" v="3406"/>
          <ac:grpSpMkLst>
            <pc:docMk/>
            <pc:sldMk cId="1650805880" sldId="256"/>
            <ac:grpSpMk id="321" creationId="{225FEBA7-E921-F0F9-F11B-1AF6DD18C193}"/>
          </ac:grpSpMkLst>
        </pc:grpChg>
        <pc:grpChg chg="add mod">
          <ac:chgData name="Garcia, Brandon Thomas" userId="660b0a78-f4bf-4f48-896a-01bf6c98c46b" providerId="ADAL" clId="{6D19F352-8A10-8442-AD13-0F81AF478BBA}" dt="2024-10-29T03:07:46.844" v="1647" actId="1076"/>
          <ac:grpSpMkLst>
            <pc:docMk/>
            <pc:sldMk cId="1650805880" sldId="256"/>
            <ac:grpSpMk id="340" creationId="{CE33B2A7-9DA9-5332-0DDB-01CC120A7061}"/>
          </ac:grpSpMkLst>
        </pc:grpChg>
        <pc:grpChg chg="mod">
          <ac:chgData name="Garcia, Brandon Thomas" userId="660b0a78-f4bf-4f48-896a-01bf6c98c46b" providerId="ADAL" clId="{6D19F352-8A10-8442-AD13-0F81AF478BBA}" dt="2024-10-29T03:07:46.844" v="1647" actId="1076"/>
          <ac:grpSpMkLst>
            <pc:docMk/>
            <pc:sldMk cId="1650805880" sldId="256"/>
            <ac:grpSpMk id="342" creationId="{CD824122-FB12-9AEA-5738-3E32DE83C324}"/>
          </ac:grpSpMkLst>
        </pc:grpChg>
        <pc:grpChg chg="mod">
          <ac:chgData name="Garcia, Brandon Thomas" userId="660b0a78-f4bf-4f48-896a-01bf6c98c46b" providerId="ADAL" clId="{6D19F352-8A10-8442-AD13-0F81AF478BBA}" dt="2024-10-29T03:07:46.844" v="1647" actId="1076"/>
          <ac:grpSpMkLst>
            <pc:docMk/>
            <pc:sldMk cId="1650805880" sldId="256"/>
            <ac:grpSpMk id="351" creationId="{FEEEB959-C215-ECFA-D55E-F84646C56128}"/>
          </ac:grpSpMkLst>
        </pc:grpChg>
        <pc:grpChg chg="mod">
          <ac:chgData name="Garcia, Brandon Thomas" userId="660b0a78-f4bf-4f48-896a-01bf6c98c46b" providerId="ADAL" clId="{6D19F352-8A10-8442-AD13-0F81AF478BBA}" dt="2024-10-29T03:07:46.844" v="1647" actId="1076"/>
          <ac:grpSpMkLst>
            <pc:docMk/>
            <pc:sldMk cId="1650805880" sldId="256"/>
            <ac:grpSpMk id="353" creationId="{11E5C69D-4933-5A30-BB4D-486AEC08D8E0}"/>
          </ac:grpSpMkLst>
        </pc:grpChg>
        <pc:grpChg chg="mod">
          <ac:chgData name="Garcia, Brandon Thomas" userId="660b0a78-f4bf-4f48-896a-01bf6c98c46b" providerId="ADAL" clId="{6D19F352-8A10-8442-AD13-0F81AF478BBA}" dt="2024-10-29T03:07:46.844" v="1647" actId="1076"/>
          <ac:grpSpMkLst>
            <pc:docMk/>
            <pc:sldMk cId="1650805880" sldId="256"/>
            <ac:grpSpMk id="356" creationId="{1EF2BE3C-107F-F6B1-C69F-459E82FE9CF4}"/>
          </ac:grpSpMkLst>
        </pc:grpChg>
        <pc:grpChg chg="mod">
          <ac:chgData name="Garcia, Brandon Thomas" userId="660b0a78-f4bf-4f48-896a-01bf6c98c46b" providerId="ADAL" clId="{6D19F352-8A10-8442-AD13-0F81AF478BBA}" dt="2024-10-29T03:07:46.844" v="1647" actId="1076"/>
          <ac:grpSpMkLst>
            <pc:docMk/>
            <pc:sldMk cId="1650805880" sldId="256"/>
            <ac:grpSpMk id="357" creationId="{7C4A0491-A630-AEC8-D4F6-624358BD9B57}"/>
          </ac:grpSpMkLst>
        </pc:grpChg>
        <pc:grpChg chg="mod">
          <ac:chgData name="Garcia, Brandon Thomas" userId="660b0a78-f4bf-4f48-896a-01bf6c98c46b" providerId="ADAL" clId="{6D19F352-8A10-8442-AD13-0F81AF478BBA}" dt="2024-10-29T03:07:46.844" v="1647" actId="1076"/>
          <ac:grpSpMkLst>
            <pc:docMk/>
            <pc:sldMk cId="1650805880" sldId="256"/>
            <ac:grpSpMk id="360" creationId="{D5AA3B44-AB68-643E-50FD-2A4A2E815196}"/>
          </ac:grpSpMkLst>
        </pc:grpChg>
        <pc:grpChg chg="mod">
          <ac:chgData name="Garcia, Brandon Thomas" userId="660b0a78-f4bf-4f48-896a-01bf6c98c46b" providerId="ADAL" clId="{6D19F352-8A10-8442-AD13-0F81AF478BBA}" dt="2024-10-29T03:07:46.844" v="1647" actId="1076"/>
          <ac:grpSpMkLst>
            <pc:docMk/>
            <pc:sldMk cId="1650805880" sldId="256"/>
            <ac:grpSpMk id="361" creationId="{74D971D5-DA0B-1519-6707-F73A606F35C4}"/>
          </ac:grpSpMkLst>
        </pc:grpChg>
        <pc:grpChg chg="add del mod">
          <ac:chgData name="Garcia, Brandon Thomas" userId="660b0a78-f4bf-4f48-896a-01bf6c98c46b" providerId="ADAL" clId="{6D19F352-8A10-8442-AD13-0F81AF478BBA}" dt="2024-10-29T14:10:19.605" v="3422" actId="21"/>
          <ac:grpSpMkLst>
            <pc:docMk/>
            <pc:sldMk cId="1650805880" sldId="256"/>
            <ac:grpSpMk id="403" creationId="{CA641CF2-BE59-E421-0BA0-63957BB6FCEE}"/>
          </ac:grpSpMkLst>
        </pc:grpChg>
        <pc:grpChg chg="mod">
          <ac:chgData name="Garcia, Brandon Thomas" userId="660b0a78-f4bf-4f48-896a-01bf6c98c46b" providerId="ADAL" clId="{6D19F352-8A10-8442-AD13-0F81AF478BBA}" dt="2024-10-29T14:06:50.296" v="3406"/>
          <ac:grpSpMkLst>
            <pc:docMk/>
            <pc:sldMk cId="1650805880" sldId="256"/>
            <ac:grpSpMk id="405" creationId="{118C6D45-B378-13EB-5917-BE6970D7DB7E}"/>
          </ac:grpSpMkLst>
        </pc:grpChg>
        <pc:grpChg chg="mod">
          <ac:chgData name="Garcia, Brandon Thomas" userId="660b0a78-f4bf-4f48-896a-01bf6c98c46b" providerId="ADAL" clId="{6D19F352-8A10-8442-AD13-0F81AF478BBA}" dt="2024-10-29T14:06:50.296" v="3406"/>
          <ac:grpSpMkLst>
            <pc:docMk/>
            <pc:sldMk cId="1650805880" sldId="256"/>
            <ac:grpSpMk id="414" creationId="{848E86BC-2CB2-363E-45F8-9603FA025168}"/>
          </ac:grpSpMkLst>
        </pc:grpChg>
        <pc:grpChg chg="mod">
          <ac:chgData name="Garcia, Brandon Thomas" userId="660b0a78-f4bf-4f48-896a-01bf6c98c46b" providerId="ADAL" clId="{6D19F352-8A10-8442-AD13-0F81AF478BBA}" dt="2024-10-29T14:06:50.296" v="3406"/>
          <ac:grpSpMkLst>
            <pc:docMk/>
            <pc:sldMk cId="1650805880" sldId="256"/>
            <ac:grpSpMk id="416" creationId="{0CB8D1FF-F785-0FFB-2B9C-FAA4B42E6133}"/>
          </ac:grpSpMkLst>
        </pc:grpChg>
        <pc:grpChg chg="mod">
          <ac:chgData name="Garcia, Brandon Thomas" userId="660b0a78-f4bf-4f48-896a-01bf6c98c46b" providerId="ADAL" clId="{6D19F352-8A10-8442-AD13-0F81AF478BBA}" dt="2024-10-29T14:06:50.296" v="3406"/>
          <ac:grpSpMkLst>
            <pc:docMk/>
            <pc:sldMk cId="1650805880" sldId="256"/>
            <ac:grpSpMk id="419" creationId="{D3E55AE1-AD29-2E1C-A5DC-FC0E8621F79D}"/>
          </ac:grpSpMkLst>
        </pc:grpChg>
        <pc:grpChg chg="mod">
          <ac:chgData name="Garcia, Brandon Thomas" userId="660b0a78-f4bf-4f48-896a-01bf6c98c46b" providerId="ADAL" clId="{6D19F352-8A10-8442-AD13-0F81AF478BBA}" dt="2024-10-29T14:06:50.296" v="3406"/>
          <ac:grpSpMkLst>
            <pc:docMk/>
            <pc:sldMk cId="1650805880" sldId="256"/>
            <ac:grpSpMk id="420" creationId="{7581969A-F591-5600-B619-A61E1CCEA284}"/>
          </ac:grpSpMkLst>
        </pc:grpChg>
        <pc:grpChg chg="mod">
          <ac:chgData name="Garcia, Brandon Thomas" userId="660b0a78-f4bf-4f48-896a-01bf6c98c46b" providerId="ADAL" clId="{6D19F352-8A10-8442-AD13-0F81AF478BBA}" dt="2024-10-29T14:06:50.296" v="3406"/>
          <ac:grpSpMkLst>
            <pc:docMk/>
            <pc:sldMk cId="1650805880" sldId="256"/>
            <ac:grpSpMk id="423" creationId="{17476301-2AD9-CB6F-A8F1-E657DF5BD5FB}"/>
          </ac:grpSpMkLst>
        </pc:grpChg>
        <pc:grpChg chg="mod">
          <ac:chgData name="Garcia, Brandon Thomas" userId="660b0a78-f4bf-4f48-896a-01bf6c98c46b" providerId="ADAL" clId="{6D19F352-8A10-8442-AD13-0F81AF478BBA}" dt="2024-10-29T14:06:50.296" v="3406"/>
          <ac:grpSpMkLst>
            <pc:docMk/>
            <pc:sldMk cId="1650805880" sldId="256"/>
            <ac:grpSpMk id="424" creationId="{C8BB697C-CA4E-A9E6-EDFD-AB7305DCEE39}"/>
          </ac:grpSpMkLst>
        </pc:grpChg>
        <pc:grpChg chg="add del mod">
          <ac:chgData name="Garcia, Brandon Thomas" userId="660b0a78-f4bf-4f48-896a-01bf6c98c46b" providerId="ADAL" clId="{6D19F352-8A10-8442-AD13-0F81AF478BBA}" dt="2024-11-01T14:23:56.207" v="6597" actId="165"/>
          <ac:grpSpMkLst>
            <pc:docMk/>
            <pc:sldMk cId="1650805880" sldId="256"/>
            <ac:grpSpMk id="469" creationId="{3BEB109B-E4E7-1A7D-25FF-75CFEA712BAC}"/>
          </ac:grpSpMkLst>
        </pc:grpChg>
        <pc:grpChg chg="del mod topLvl">
          <ac:chgData name="Garcia, Brandon Thomas" userId="660b0a78-f4bf-4f48-896a-01bf6c98c46b" providerId="ADAL" clId="{6D19F352-8A10-8442-AD13-0F81AF478BBA}" dt="2024-11-01T14:23:59.707" v="6598" actId="165"/>
          <ac:grpSpMkLst>
            <pc:docMk/>
            <pc:sldMk cId="1650805880" sldId="256"/>
            <ac:grpSpMk id="470" creationId="{A69DBB2B-4FF9-02DA-A570-0AB219F234A9}"/>
          </ac:grpSpMkLst>
        </pc:grpChg>
        <pc:grpChg chg="del mod topLvl">
          <ac:chgData name="Garcia, Brandon Thomas" userId="660b0a78-f4bf-4f48-896a-01bf6c98c46b" providerId="ADAL" clId="{6D19F352-8A10-8442-AD13-0F81AF478BBA}" dt="2024-11-01T14:24:02.530" v="6599" actId="165"/>
          <ac:grpSpMkLst>
            <pc:docMk/>
            <pc:sldMk cId="1650805880" sldId="256"/>
            <ac:grpSpMk id="472" creationId="{7FF87D8D-BC4B-15CB-C4B0-17A28F1AF587}"/>
          </ac:grpSpMkLst>
        </pc:grpChg>
        <pc:grpChg chg="del mod topLvl">
          <ac:chgData name="Garcia, Brandon Thomas" userId="660b0a78-f4bf-4f48-896a-01bf6c98c46b" providerId="ADAL" clId="{6D19F352-8A10-8442-AD13-0F81AF478BBA}" dt="2024-11-01T14:24:07.348" v="6600" actId="165"/>
          <ac:grpSpMkLst>
            <pc:docMk/>
            <pc:sldMk cId="1650805880" sldId="256"/>
            <ac:grpSpMk id="475" creationId="{09DD1D78-1F9B-2A57-1F76-13DC2835DC7E}"/>
          </ac:grpSpMkLst>
        </pc:grpChg>
        <pc:grpChg chg="del mod topLvl">
          <ac:chgData name="Garcia, Brandon Thomas" userId="660b0a78-f4bf-4f48-896a-01bf6c98c46b" providerId="ADAL" clId="{6D19F352-8A10-8442-AD13-0F81AF478BBA}" dt="2024-11-01T14:24:10.986" v="6601" actId="165"/>
          <ac:grpSpMkLst>
            <pc:docMk/>
            <pc:sldMk cId="1650805880" sldId="256"/>
            <ac:grpSpMk id="477" creationId="{465D7FAD-B64E-7B19-5E0A-9D53ED9D20E1}"/>
          </ac:grpSpMkLst>
        </pc:grpChg>
        <pc:grpChg chg="del mod topLvl">
          <ac:chgData name="Garcia, Brandon Thomas" userId="660b0a78-f4bf-4f48-896a-01bf6c98c46b" providerId="ADAL" clId="{6D19F352-8A10-8442-AD13-0F81AF478BBA}" dt="2024-11-01T14:24:10.986" v="6601" actId="165"/>
          <ac:grpSpMkLst>
            <pc:docMk/>
            <pc:sldMk cId="1650805880" sldId="256"/>
            <ac:grpSpMk id="478" creationId="{D09BE863-4716-DA99-750A-4CE3ED7AF27D}"/>
          </ac:grpSpMkLst>
        </pc:grpChg>
        <pc:grpChg chg="del mod topLvl">
          <ac:chgData name="Garcia, Brandon Thomas" userId="660b0a78-f4bf-4f48-896a-01bf6c98c46b" providerId="ADAL" clId="{6D19F352-8A10-8442-AD13-0F81AF478BBA}" dt="2024-11-01T14:24:10.986" v="6601" actId="165"/>
          <ac:grpSpMkLst>
            <pc:docMk/>
            <pc:sldMk cId="1650805880" sldId="256"/>
            <ac:grpSpMk id="480" creationId="{B201BA17-5825-A5A7-5044-21CA4ADC210B}"/>
          </ac:grpSpMkLst>
        </pc:grpChg>
        <pc:grpChg chg="add mod">
          <ac:chgData name="Garcia, Brandon Thomas" userId="660b0a78-f4bf-4f48-896a-01bf6c98c46b" providerId="ADAL" clId="{6D19F352-8A10-8442-AD13-0F81AF478BBA}" dt="2024-10-29T14:11:53.414" v="3439" actId="1076"/>
          <ac:grpSpMkLst>
            <pc:docMk/>
            <pc:sldMk cId="1650805880" sldId="256"/>
            <ac:grpSpMk id="501" creationId="{25C4D87C-35EE-7D8B-4C46-E006AAD07589}"/>
          </ac:grpSpMkLst>
        </pc:grpChg>
        <pc:grpChg chg="mod">
          <ac:chgData name="Garcia, Brandon Thomas" userId="660b0a78-f4bf-4f48-896a-01bf6c98c46b" providerId="ADAL" clId="{6D19F352-8A10-8442-AD13-0F81AF478BBA}" dt="2024-10-29T14:11:48.292" v="3437"/>
          <ac:grpSpMkLst>
            <pc:docMk/>
            <pc:sldMk cId="1650805880" sldId="256"/>
            <ac:grpSpMk id="502" creationId="{54168F2C-EB8F-3AEE-3A3B-CF6D61EE521B}"/>
          </ac:grpSpMkLst>
        </pc:grpChg>
        <pc:grpChg chg="mod">
          <ac:chgData name="Garcia, Brandon Thomas" userId="660b0a78-f4bf-4f48-896a-01bf6c98c46b" providerId="ADAL" clId="{6D19F352-8A10-8442-AD13-0F81AF478BBA}" dt="2024-10-29T14:11:48.292" v="3437"/>
          <ac:grpSpMkLst>
            <pc:docMk/>
            <pc:sldMk cId="1650805880" sldId="256"/>
            <ac:grpSpMk id="504" creationId="{56CC1331-E2CB-E3C6-30A4-5C9FCEDDB06A}"/>
          </ac:grpSpMkLst>
        </pc:grpChg>
        <pc:grpChg chg="mod">
          <ac:chgData name="Garcia, Brandon Thomas" userId="660b0a78-f4bf-4f48-896a-01bf6c98c46b" providerId="ADAL" clId="{6D19F352-8A10-8442-AD13-0F81AF478BBA}" dt="2024-10-29T14:11:48.292" v="3437"/>
          <ac:grpSpMkLst>
            <pc:docMk/>
            <pc:sldMk cId="1650805880" sldId="256"/>
            <ac:grpSpMk id="507" creationId="{173D751F-3C51-97C7-797E-5DD99E0F3A3A}"/>
          </ac:grpSpMkLst>
        </pc:grpChg>
        <pc:grpChg chg="mod">
          <ac:chgData name="Garcia, Brandon Thomas" userId="660b0a78-f4bf-4f48-896a-01bf6c98c46b" providerId="ADAL" clId="{6D19F352-8A10-8442-AD13-0F81AF478BBA}" dt="2024-10-29T14:11:48.292" v="3437"/>
          <ac:grpSpMkLst>
            <pc:docMk/>
            <pc:sldMk cId="1650805880" sldId="256"/>
            <ac:grpSpMk id="509" creationId="{440C3211-14B7-E9A0-3833-B24B4A251450}"/>
          </ac:grpSpMkLst>
        </pc:grpChg>
        <pc:grpChg chg="mod">
          <ac:chgData name="Garcia, Brandon Thomas" userId="660b0a78-f4bf-4f48-896a-01bf6c98c46b" providerId="ADAL" clId="{6D19F352-8A10-8442-AD13-0F81AF478BBA}" dt="2024-10-29T14:11:48.292" v="3437"/>
          <ac:grpSpMkLst>
            <pc:docMk/>
            <pc:sldMk cId="1650805880" sldId="256"/>
            <ac:grpSpMk id="510" creationId="{CCBA1047-F913-5C28-DFA5-F9E1D010949C}"/>
          </ac:grpSpMkLst>
        </pc:grpChg>
        <pc:grpChg chg="mod">
          <ac:chgData name="Garcia, Brandon Thomas" userId="660b0a78-f4bf-4f48-896a-01bf6c98c46b" providerId="ADAL" clId="{6D19F352-8A10-8442-AD13-0F81AF478BBA}" dt="2024-10-29T14:11:48.292" v="3437"/>
          <ac:grpSpMkLst>
            <pc:docMk/>
            <pc:sldMk cId="1650805880" sldId="256"/>
            <ac:grpSpMk id="512" creationId="{CF3361FD-73A8-9C31-DEC6-5D60A2E0A7E9}"/>
          </ac:grpSpMkLst>
        </pc:grpChg>
        <pc:grpChg chg="add mod">
          <ac:chgData name="Garcia, Brandon Thomas" userId="660b0a78-f4bf-4f48-896a-01bf6c98c46b" providerId="ADAL" clId="{6D19F352-8A10-8442-AD13-0F81AF478BBA}" dt="2024-10-30T00:09:11.066" v="5187" actId="1035"/>
          <ac:grpSpMkLst>
            <pc:docMk/>
            <pc:sldMk cId="1650805880" sldId="256"/>
            <ac:grpSpMk id="534" creationId="{C9E97661-3438-D408-40DF-8841FBC3384A}"/>
          </ac:grpSpMkLst>
        </pc:grpChg>
        <pc:grpChg chg="mod">
          <ac:chgData name="Garcia, Brandon Thomas" userId="660b0a78-f4bf-4f48-896a-01bf6c98c46b" providerId="ADAL" clId="{6D19F352-8A10-8442-AD13-0F81AF478BBA}" dt="2024-10-29T14:19:27.307" v="3531" actId="1035"/>
          <ac:grpSpMkLst>
            <pc:docMk/>
            <pc:sldMk cId="1650805880" sldId="256"/>
            <ac:grpSpMk id="536" creationId="{BFF0DEB2-1699-80DC-127D-52FCC9E8B861}"/>
          </ac:grpSpMkLst>
        </pc:grpChg>
        <pc:grpChg chg="mod">
          <ac:chgData name="Garcia, Brandon Thomas" userId="660b0a78-f4bf-4f48-896a-01bf6c98c46b" providerId="ADAL" clId="{6D19F352-8A10-8442-AD13-0F81AF478BBA}" dt="2024-10-29T14:19:27.307" v="3531" actId="1035"/>
          <ac:grpSpMkLst>
            <pc:docMk/>
            <pc:sldMk cId="1650805880" sldId="256"/>
            <ac:grpSpMk id="538" creationId="{EE03038E-CD58-FB70-4AC0-8442A95F8F78}"/>
          </ac:grpSpMkLst>
        </pc:grpChg>
        <pc:grpChg chg="add del mod">
          <ac:chgData name="Garcia, Brandon Thomas" userId="660b0a78-f4bf-4f48-896a-01bf6c98c46b" providerId="ADAL" clId="{6D19F352-8A10-8442-AD13-0F81AF478BBA}" dt="2024-10-29T14:45:50.506" v="3846" actId="165"/>
          <ac:grpSpMkLst>
            <pc:docMk/>
            <pc:sldMk cId="1650805880" sldId="256"/>
            <ac:grpSpMk id="559" creationId="{121C99C7-A458-2845-61D2-204E6BB457B4}"/>
          </ac:grpSpMkLst>
        </pc:grpChg>
        <pc:grpChg chg="mod topLvl">
          <ac:chgData name="Garcia, Brandon Thomas" userId="660b0a78-f4bf-4f48-896a-01bf6c98c46b" providerId="ADAL" clId="{6D19F352-8A10-8442-AD13-0F81AF478BBA}" dt="2024-10-29T23:55:20.259" v="4566" actId="1036"/>
          <ac:grpSpMkLst>
            <pc:docMk/>
            <pc:sldMk cId="1650805880" sldId="256"/>
            <ac:grpSpMk id="561" creationId="{00C8FBAB-EC9D-769D-0340-39B988527901}"/>
          </ac:grpSpMkLst>
        </pc:grpChg>
        <pc:grpChg chg="mod topLvl">
          <ac:chgData name="Garcia, Brandon Thomas" userId="660b0a78-f4bf-4f48-896a-01bf6c98c46b" providerId="ADAL" clId="{6D19F352-8A10-8442-AD13-0F81AF478BBA}" dt="2024-11-01T15:39:08.997" v="6704" actId="14100"/>
          <ac:grpSpMkLst>
            <pc:docMk/>
            <pc:sldMk cId="1650805880" sldId="256"/>
            <ac:grpSpMk id="570" creationId="{838D5A10-CC3B-7599-6323-7B3B2A2D2A49}"/>
          </ac:grpSpMkLst>
        </pc:grpChg>
        <pc:grpChg chg="mod">
          <ac:chgData name="Garcia, Brandon Thomas" userId="660b0a78-f4bf-4f48-896a-01bf6c98c46b" providerId="ADAL" clId="{6D19F352-8A10-8442-AD13-0F81AF478BBA}" dt="2024-10-29T23:55:20.259" v="4566" actId="1036"/>
          <ac:grpSpMkLst>
            <pc:docMk/>
            <pc:sldMk cId="1650805880" sldId="256"/>
            <ac:grpSpMk id="572" creationId="{5B4846EF-56B4-9911-2A65-75256D2CD1FE}"/>
          </ac:grpSpMkLst>
        </pc:grpChg>
        <pc:grpChg chg="mod">
          <ac:chgData name="Garcia, Brandon Thomas" userId="660b0a78-f4bf-4f48-896a-01bf6c98c46b" providerId="ADAL" clId="{6D19F352-8A10-8442-AD13-0F81AF478BBA}" dt="2024-10-29T23:55:20.259" v="4566" actId="1036"/>
          <ac:grpSpMkLst>
            <pc:docMk/>
            <pc:sldMk cId="1650805880" sldId="256"/>
            <ac:grpSpMk id="575" creationId="{DBAD731B-A7A2-7058-4C2A-32798D81640D}"/>
          </ac:grpSpMkLst>
        </pc:grpChg>
        <pc:grpChg chg="mod">
          <ac:chgData name="Garcia, Brandon Thomas" userId="660b0a78-f4bf-4f48-896a-01bf6c98c46b" providerId="ADAL" clId="{6D19F352-8A10-8442-AD13-0F81AF478BBA}" dt="2024-10-29T23:55:20.259" v="4566" actId="1036"/>
          <ac:grpSpMkLst>
            <pc:docMk/>
            <pc:sldMk cId="1650805880" sldId="256"/>
            <ac:grpSpMk id="576" creationId="{DE32CD30-9C5B-3F6B-26DF-1BCA447E4793}"/>
          </ac:grpSpMkLst>
        </pc:grpChg>
        <pc:grpChg chg="mod">
          <ac:chgData name="Garcia, Brandon Thomas" userId="660b0a78-f4bf-4f48-896a-01bf6c98c46b" providerId="ADAL" clId="{6D19F352-8A10-8442-AD13-0F81AF478BBA}" dt="2024-10-29T23:55:20.259" v="4566" actId="1036"/>
          <ac:grpSpMkLst>
            <pc:docMk/>
            <pc:sldMk cId="1650805880" sldId="256"/>
            <ac:grpSpMk id="579" creationId="{1D1C7427-A50C-5A0D-5AC1-AE445B8F3568}"/>
          </ac:grpSpMkLst>
        </pc:grpChg>
        <pc:grpChg chg="mod">
          <ac:chgData name="Garcia, Brandon Thomas" userId="660b0a78-f4bf-4f48-896a-01bf6c98c46b" providerId="ADAL" clId="{6D19F352-8A10-8442-AD13-0F81AF478BBA}" dt="2024-10-29T23:55:20.259" v="4566" actId="1036"/>
          <ac:grpSpMkLst>
            <pc:docMk/>
            <pc:sldMk cId="1650805880" sldId="256"/>
            <ac:grpSpMk id="580" creationId="{F60AF30D-377B-0388-360B-B5F1F594DB89}"/>
          </ac:grpSpMkLst>
        </pc:grpChg>
        <pc:grpChg chg="add del mod">
          <ac:chgData name="Garcia, Brandon Thomas" userId="660b0a78-f4bf-4f48-896a-01bf6c98c46b" providerId="ADAL" clId="{6D19F352-8A10-8442-AD13-0F81AF478BBA}" dt="2024-10-30T17:21:06.209" v="5286" actId="21"/>
          <ac:grpSpMkLst>
            <pc:docMk/>
            <pc:sldMk cId="1650805880" sldId="256"/>
            <ac:grpSpMk id="619" creationId="{E30C64FC-F098-B5A4-E5DB-E9DF7B105506}"/>
          </ac:grpSpMkLst>
        </pc:grpChg>
        <pc:grpChg chg="mod">
          <ac:chgData name="Garcia, Brandon Thomas" userId="660b0a78-f4bf-4f48-896a-01bf6c98c46b" providerId="ADAL" clId="{6D19F352-8A10-8442-AD13-0F81AF478BBA}" dt="2024-10-29T14:55:29.293" v="3890"/>
          <ac:grpSpMkLst>
            <pc:docMk/>
            <pc:sldMk cId="1650805880" sldId="256"/>
            <ac:grpSpMk id="621" creationId="{47BAE338-222C-678F-D8BF-4DFB0B0382D4}"/>
          </ac:grpSpMkLst>
        </pc:grpChg>
        <pc:grpChg chg="mod">
          <ac:chgData name="Garcia, Brandon Thomas" userId="660b0a78-f4bf-4f48-896a-01bf6c98c46b" providerId="ADAL" clId="{6D19F352-8A10-8442-AD13-0F81AF478BBA}" dt="2024-10-29T14:55:29.293" v="3890"/>
          <ac:grpSpMkLst>
            <pc:docMk/>
            <pc:sldMk cId="1650805880" sldId="256"/>
            <ac:grpSpMk id="628" creationId="{D5E695E2-F2E2-12F5-8EC2-E55F3B67EF96}"/>
          </ac:grpSpMkLst>
        </pc:grpChg>
        <pc:grpChg chg="add del mod">
          <ac:chgData name="Garcia, Brandon Thomas" userId="660b0a78-f4bf-4f48-896a-01bf6c98c46b" providerId="ADAL" clId="{6D19F352-8A10-8442-AD13-0F81AF478BBA}" dt="2024-10-29T15:01:52.422" v="3929" actId="165"/>
          <ac:grpSpMkLst>
            <pc:docMk/>
            <pc:sldMk cId="1650805880" sldId="256"/>
            <ac:grpSpMk id="646" creationId="{B3BDF056-5B74-2D15-5145-15A14B1E0AD6}"/>
          </ac:grpSpMkLst>
        </pc:grpChg>
        <pc:grpChg chg="add del mod">
          <ac:chgData name="Garcia, Brandon Thomas" userId="660b0a78-f4bf-4f48-896a-01bf6c98c46b" providerId="ADAL" clId="{6D19F352-8A10-8442-AD13-0F81AF478BBA}" dt="2024-11-02T04:14:42.146" v="6783" actId="478"/>
          <ac:grpSpMkLst>
            <pc:docMk/>
            <pc:sldMk cId="1650805880" sldId="256"/>
            <ac:grpSpMk id="647" creationId="{CBE24A83-E185-33A2-08B0-510C17C54EB0}"/>
          </ac:grpSpMkLst>
        </pc:grpChg>
        <pc:grpChg chg="add del mod">
          <ac:chgData name="Garcia, Brandon Thomas" userId="660b0a78-f4bf-4f48-896a-01bf6c98c46b" providerId="ADAL" clId="{6D19F352-8A10-8442-AD13-0F81AF478BBA}" dt="2024-10-29T15:08:09.657" v="3980" actId="478"/>
          <ac:grpSpMkLst>
            <pc:docMk/>
            <pc:sldMk cId="1650805880" sldId="256"/>
            <ac:grpSpMk id="648" creationId="{580165F8-7A21-8FC0-2B8C-5B264F7FB497}"/>
          </ac:grpSpMkLst>
        </pc:grpChg>
        <pc:grpChg chg="mod">
          <ac:chgData name="Garcia, Brandon Thomas" userId="660b0a78-f4bf-4f48-896a-01bf6c98c46b" providerId="ADAL" clId="{6D19F352-8A10-8442-AD13-0F81AF478BBA}" dt="2024-10-29T15:07:35.221" v="3978" actId="571"/>
          <ac:grpSpMkLst>
            <pc:docMk/>
            <pc:sldMk cId="1650805880" sldId="256"/>
            <ac:grpSpMk id="650" creationId="{4D169F3F-6EFA-C637-5ECC-B1BFF346CBC9}"/>
          </ac:grpSpMkLst>
        </pc:grpChg>
        <pc:grpChg chg="mod">
          <ac:chgData name="Garcia, Brandon Thomas" userId="660b0a78-f4bf-4f48-896a-01bf6c98c46b" providerId="ADAL" clId="{6D19F352-8A10-8442-AD13-0F81AF478BBA}" dt="2024-10-29T15:07:35.221" v="3978" actId="571"/>
          <ac:grpSpMkLst>
            <pc:docMk/>
            <pc:sldMk cId="1650805880" sldId="256"/>
            <ac:grpSpMk id="653" creationId="{F2EF1369-4FB3-0346-E46B-2A72D604E0BF}"/>
          </ac:grpSpMkLst>
        </pc:grpChg>
        <pc:grpChg chg="mod">
          <ac:chgData name="Garcia, Brandon Thomas" userId="660b0a78-f4bf-4f48-896a-01bf6c98c46b" providerId="ADAL" clId="{6D19F352-8A10-8442-AD13-0F81AF478BBA}" dt="2024-10-29T15:07:35.221" v="3978" actId="571"/>
          <ac:grpSpMkLst>
            <pc:docMk/>
            <pc:sldMk cId="1650805880" sldId="256"/>
            <ac:grpSpMk id="654" creationId="{1EE98051-F049-F2FB-3CC4-4C7D051EF149}"/>
          </ac:grpSpMkLst>
        </pc:grpChg>
        <pc:grpChg chg="mod">
          <ac:chgData name="Garcia, Brandon Thomas" userId="660b0a78-f4bf-4f48-896a-01bf6c98c46b" providerId="ADAL" clId="{6D19F352-8A10-8442-AD13-0F81AF478BBA}" dt="2024-10-29T15:07:35.221" v="3978" actId="571"/>
          <ac:grpSpMkLst>
            <pc:docMk/>
            <pc:sldMk cId="1650805880" sldId="256"/>
            <ac:grpSpMk id="657" creationId="{6818E31C-10B1-9ABA-8A66-7ECE104EF00C}"/>
          </ac:grpSpMkLst>
        </pc:grpChg>
        <pc:grpChg chg="mod">
          <ac:chgData name="Garcia, Brandon Thomas" userId="660b0a78-f4bf-4f48-896a-01bf6c98c46b" providerId="ADAL" clId="{6D19F352-8A10-8442-AD13-0F81AF478BBA}" dt="2024-10-29T15:07:35.221" v="3978" actId="571"/>
          <ac:grpSpMkLst>
            <pc:docMk/>
            <pc:sldMk cId="1650805880" sldId="256"/>
            <ac:grpSpMk id="658" creationId="{50EAD749-34A0-A75C-5AC2-A33794E9CC3B}"/>
          </ac:grpSpMkLst>
        </pc:grpChg>
        <pc:grpChg chg="add mod">
          <ac:chgData name="Garcia, Brandon Thomas" userId="660b0a78-f4bf-4f48-896a-01bf6c98c46b" providerId="ADAL" clId="{6D19F352-8A10-8442-AD13-0F81AF478BBA}" dt="2024-10-30T17:35:32.373" v="5748" actId="1035"/>
          <ac:grpSpMkLst>
            <pc:docMk/>
            <pc:sldMk cId="1650805880" sldId="256"/>
            <ac:grpSpMk id="693" creationId="{093EEEF1-F7BF-4AB1-A717-A7AA46C7E3D4}"/>
          </ac:grpSpMkLst>
        </pc:grpChg>
        <pc:grpChg chg="mod">
          <ac:chgData name="Garcia, Brandon Thomas" userId="660b0a78-f4bf-4f48-896a-01bf6c98c46b" providerId="ADAL" clId="{6D19F352-8A10-8442-AD13-0F81AF478BBA}" dt="2024-10-30T17:21:50.355" v="5339"/>
          <ac:grpSpMkLst>
            <pc:docMk/>
            <pc:sldMk cId="1650805880" sldId="256"/>
            <ac:grpSpMk id="695" creationId="{218265D6-C610-88D0-C4CB-DBE2143A79A4}"/>
          </ac:grpSpMkLst>
        </pc:grpChg>
        <pc:grpChg chg="mod">
          <ac:chgData name="Garcia, Brandon Thomas" userId="660b0a78-f4bf-4f48-896a-01bf6c98c46b" providerId="ADAL" clId="{6D19F352-8A10-8442-AD13-0F81AF478BBA}" dt="2024-10-30T17:21:50.355" v="5339"/>
          <ac:grpSpMkLst>
            <pc:docMk/>
            <pc:sldMk cId="1650805880" sldId="256"/>
            <ac:grpSpMk id="702" creationId="{1610F4D3-8DA6-7504-2DB5-989396CCE825}"/>
          </ac:grpSpMkLst>
        </pc:grpChg>
        <pc:grpChg chg="add mod">
          <ac:chgData name="Garcia, Brandon Thomas" userId="660b0a78-f4bf-4f48-896a-01bf6c98c46b" providerId="ADAL" clId="{6D19F352-8A10-8442-AD13-0F81AF478BBA}" dt="2024-11-02T04:14:45.007" v="6785"/>
          <ac:grpSpMkLst>
            <pc:docMk/>
            <pc:sldMk cId="1650805880" sldId="256"/>
            <ac:grpSpMk id="729" creationId="{C6742BB7-2DEF-BD23-A01D-2D77149D5158}"/>
          </ac:grpSpMkLst>
        </pc:grpChg>
        <pc:grpChg chg="add mod">
          <ac:chgData name="Garcia, Brandon Thomas" userId="660b0a78-f4bf-4f48-896a-01bf6c98c46b" providerId="ADAL" clId="{6D19F352-8A10-8442-AD13-0F81AF478BBA}" dt="2024-11-02T04:14:45.007" v="6785"/>
          <ac:grpSpMkLst>
            <pc:docMk/>
            <pc:sldMk cId="1650805880" sldId="256"/>
            <ac:grpSpMk id="736" creationId="{E55D9643-79BF-DFAA-5683-68F2BB07F30E}"/>
          </ac:grpSpMkLst>
        </pc:grpChg>
        <pc:grpChg chg="add mod">
          <ac:chgData name="Garcia, Brandon Thomas" userId="660b0a78-f4bf-4f48-896a-01bf6c98c46b" providerId="ADAL" clId="{6D19F352-8A10-8442-AD13-0F81AF478BBA}" dt="2024-11-02T04:14:45.007" v="6785"/>
          <ac:grpSpMkLst>
            <pc:docMk/>
            <pc:sldMk cId="1650805880" sldId="256"/>
            <ac:grpSpMk id="742" creationId="{B1FD405E-E406-B93D-CBB2-82D0AE162AD2}"/>
          </ac:grpSpMkLst>
        </pc:grpChg>
        <pc:grpChg chg="add mod">
          <ac:chgData name="Garcia, Brandon Thomas" userId="660b0a78-f4bf-4f48-896a-01bf6c98c46b" providerId="ADAL" clId="{6D19F352-8A10-8442-AD13-0F81AF478BBA}" dt="2024-11-02T04:14:45.007" v="6785"/>
          <ac:grpSpMkLst>
            <pc:docMk/>
            <pc:sldMk cId="1650805880" sldId="256"/>
            <ac:grpSpMk id="749" creationId="{EE885A13-1CA4-0012-1FD9-9289F7B859FF}"/>
          </ac:grpSpMkLst>
        </pc:grpChg>
        <pc:graphicFrameChg chg="add del mod modGraphic">
          <ac:chgData name="Garcia, Brandon Thomas" userId="660b0a78-f4bf-4f48-896a-01bf6c98c46b" providerId="ADAL" clId="{6D19F352-8A10-8442-AD13-0F81AF478BBA}" dt="2024-10-28T21:10:34.659" v="354" actId="21"/>
          <ac:graphicFrameMkLst>
            <pc:docMk/>
            <pc:sldMk cId="1650805880" sldId="256"/>
            <ac:graphicFrameMk id="38" creationId="{6D03CA80-8341-3251-A7B2-B1BBE9E62384}"/>
          </ac:graphicFrameMkLst>
        </pc:graphicFrameChg>
        <pc:graphicFrameChg chg="del">
          <ac:chgData name="Garcia, Brandon Thomas" userId="660b0a78-f4bf-4f48-896a-01bf6c98c46b" providerId="ADAL" clId="{6D19F352-8A10-8442-AD13-0F81AF478BBA}" dt="2024-10-28T20:42:44.802" v="64" actId="478"/>
          <ac:graphicFrameMkLst>
            <pc:docMk/>
            <pc:sldMk cId="1650805880" sldId="256"/>
            <ac:graphicFrameMk id="58" creationId="{6880EBA0-6295-7159-0A43-5097D769A834}"/>
          </ac:graphicFrameMkLst>
        </pc:graphicFrameChg>
        <pc:graphicFrameChg chg="del">
          <ac:chgData name="Garcia, Brandon Thomas" userId="660b0a78-f4bf-4f48-896a-01bf6c98c46b" providerId="ADAL" clId="{6D19F352-8A10-8442-AD13-0F81AF478BBA}" dt="2024-10-28T20:33:57.010" v="18" actId="478"/>
          <ac:graphicFrameMkLst>
            <pc:docMk/>
            <pc:sldMk cId="1650805880" sldId="256"/>
            <ac:graphicFrameMk id="148" creationId="{F74C8643-7EE8-1351-8C1C-7D7BB80735A4}"/>
          </ac:graphicFrameMkLst>
        </pc:graphicFrameChg>
        <pc:graphicFrameChg chg="add del mod modGraphic">
          <ac:chgData name="Garcia, Brandon Thomas" userId="660b0a78-f4bf-4f48-896a-01bf6c98c46b" providerId="ADAL" clId="{6D19F352-8A10-8442-AD13-0F81AF478BBA}" dt="2024-10-29T02:57:07.114" v="956" actId="21"/>
          <ac:graphicFrameMkLst>
            <pc:docMk/>
            <pc:sldMk cId="1650805880" sldId="256"/>
            <ac:graphicFrameMk id="251" creationId="{883868C9-D575-B07E-E77A-D3E46AF22482}"/>
          </ac:graphicFrameMkLst>
        </pc:graphicFrameChg>
        <pc:graphicFrameChg chg="add mod">
          <ac:chgData name="Garcia, Brandon Thomas" userId="660b0a78-f4bf-4f48-896a-01bf6c98c46b" providerId="ADAL" clId="{6D19F352-8A10-8442-AD13-0F81AF478BBA}" dt="2024-10-29T03:07:46.844" v="1647" actId="1076"/>
          <ac:graphicFrameMkLst>
            <pc:docMk/>
            <pc:sldMk cId="1650805880" sldId="256"/>
            <ac:graphicFrameMk id="339" creationId="{E5A64E6D-0C90-9031-FB67-3552AE4CBC02}"/>
          </ac:graphicFrameMkLst>
        </pc:graphicFrameChg>
        <pc:graphicFrameChg chg="add del mod modGraphic">
          <ac:chgData name="Garcia, Brandon Thomas" userId="660b0a78-f4bf-4f48-896a-01bf6c98c46b" providerId="ADAL" clId="{6D19F352-8A10-8442-AD13-0F81AF478BBA}" dt="2024-10-29T14:10:19.605" v="3422" actId="21"/>
          <ac:graphicFrameMkLst>
            <pc:docMk/>
            <pc:sldMk cId="1650805880" sldId="256"/>
            <ac:graphicFrameMk id="400" creationId="{01BA9BF1-8FA1-53C3-A953-5806E44C5961}"/>
          </ac:graphicFrameMkLst>
        </pc:graphicFrameChg>
        <pc:graphicFrameChg chg="add mod">
          <ac:chgData name="Garcia, Brandon Thomas" userId="660b0a78-f4bf-4f48-896a-01bf6c98c46b" providerId="ADAL" clId="{6D19F352-8A10-8442-AD13-0F81AF478BBA}" dt="2024-10-29T03:55:19.477" v="2712" actId="1076"/>
          <ac:graphicFrameMkLst>
            <pc:docMk/>
            <pc:sldMk cId="1650805880" sldId="256"/>
            <ac:graphicFrameMk id="462" creationId="{DAC6C017-E45D-406B-5E08-4A015ECA72EA}"/>
          </ac:graphicFrameMkLst>
        </pc:graphicFrameChg>
        <pc:graphicFrameChg chg="add mod modGraphic">
          <ac:chgData name="Garcia, Brandon Thomas" userId="660b0a78-f4bf-4f48-896a-01bf6c98c46b" providerId="ADAL" clId="{6D19F352-8A10-8442-AD13-0F81AF478BBA}" dt="2024-10-30T14:55:29.679" v="5285" actId="20577"/>
          <ac:graphicFrameMkLst>
            <pc:docMk/>
            <pc:sldMk cId="1650805880" sldId="256"/>
            <ac:graphicFrameMk id="555" creationId="{ADEBC075-D8A9-B5B2-25C5-A184A846516C}"/>
          </ac:graphicFrameMkLst>
        </pc:graphicFrameChg>
        <pc:picChg chg="del mod">
          <ac:chgData name="Garcia, Brandon Thomas" userId="660b0a78-f4bf-4f48-896a-01bf6c98c46b" providerId="ADAL" clId="{6D19F352-8A10-8442-AD13-0F81AF478BBA}" dt="2024-10-29T14:10:43.474" v="3428" actId="21"/>
          <ac:picMkLst>
            <pc:docMk/>
            <pc:sldMk cId="1650805880" sldId="256"/>
            <ac:picMk id="13" creationId="{880F9A39-764A-02FE-56FF-0DC118D2173C}"/>
          </ac:picMkLst>
        </pc:picChg>
        <pc:picChg chg="mod">
          <ac:chgData name="Garcia, Brandon Thomas" userId="660b0a78-f4bf-4f48-896a-01bf6c98c46b" providerId="ADAL" clId="{6D19F352-8A10-8442-AD13-0F81AF478BBA}" dt="2024-11-01T14:56:12.041" v="6691" actId="1037"/>
          <ac:picMkLst>
            <pc:docMk/>
            <pc:sldMk cId="1650805880" sldId="256"/>
            <ac:picMk id="14" creationId="{441174B6-5B6B-D630-7F09-AB6D67CE78F8}"/>
          </ac:picMkLst>
        </pc:picChg>
        <pc:picChg chg="del">
          <ac:chgData name="Garcia, Brandon Thomas" userId="660b0a78-f4bf-4f48-896a-01bf6c98c46b" providerId="ADAL" clId="{6D19F352-8A10-8442-AD13-0F81AF478BBA}" dt="2024-10-28T20:35:56.661" v="43" actId="478"/>
          <ac:picMkLst>
            <pc:docMk/>
            <pc:sldMk cId="1650805880" sldId="256"/>
            <ac:picMk id="17" creationId="{DF8BEAF0-606F-BEE7-507D-904C782CEE35}"/>
          </ac:picMkLst>
        </pc:picChg>
        <pc:picChg chg="mod">
          <ac:chgData name="Garcia, Brandon Thomas" userId="660b0a78-f4bf-4f48-896a-01bf6c98c46b" providerId="ADAL" clId="{6D19F352-8A10-8442-AD13-0F81AF478BBA}" dt="2024-10-29T02:55:49.568" v="949" actId="1035"/>
          <ac:picMkLst>
            <pc:docMk/>
            <pc:sldMk cId="1650805880" sldId="256"/>
            <ac:picMk id="27" creationId="{6F2A77C0-8387-CBF2-F474-90B181FE483D}"/>
          </ac:picMkLst>
        </pc:picChg>
        <pc:picChg chg="mod">
          <ac:chgData name="Garcia, Brandon Thomas" userId="660b0a78-f4bf-4f48-896a-01bf6c98c46b" providerId="ADAL" clId="{6D19F352-8A10-8442-AD13-0F81AF478BBA}" dt="2024-10-29T02:55:49.568" v="949" actId="1035"/>
          <ac:picMkLst>
            <pc:docMk/>
            <pc:sldMk cId="1650805880" sldId="256"/>
            <ac:picMk id="34" creationId="{D667FC4A-A8F5-C3C9-511F-1427AABD7E95}"/>
          </ac:picMkLst>
        </pc:picChg>
        <pc:picChg chg="mod">
          <ac:chgData name="Garcia, Brandon Thomas" userId="660b0a78-f4bf-4f48-896a-01bf6c98c46b" providerId="ADAL" clId="{6D19F352-8A10-8442-AD13-0F81AF478BBA}" dt="2024-10-29T02:55:49.568" v="949" actId="1035"/>
          <ac:picMkLst>
            <pc:docMk/>
            <pc:sldMk cId="1650805880" sldId="256"/>
            <ac:picMk id="36" creationId="{D6E0EC18-F2FD-BD52-19DF-00A2ADB19A97}"/>
          </ac:picMkLst>
        </pc:picChg>
        <pc:picChg chg="mod">
          <ac:chgData name="Garcia, Brandon Thomas" userId="660b0a78-f4bf-4f48-896a-01bf6c98c46b" providerId="ADAL" clId="{6D19F352-8A10-8442-AD13-0F81AF478BBA}" dt="2024-10-29T02:55:49.568" v="949" actId="1035"/>
          <ac:picMkLst>
            <pc:docMk/>
            <pc:sldMk cId="1650805880" sldId="256"/>
            <ac:picMk id="37" creationId="{ECF3F959-FCB8-49AF-8050-7C62A57E7286}"/>
          </ac:picMkLst>
        </pc:picChg>
        <pc:picChg chg="add del mod">
          <ac:chgData name="Garcia, Brandon Thomas" userId="660b0a78-f4bf-4f48-896a-01bf6c98c46b" providerId="ADAL" clId="{6D19F352-8A10-8442-AD13-0F81AF478BBA}" dt="2024-10-28T20:36:25.762" v="50" actId="478"/>
          <ac:picMkLst>
            <pc:docMk/>
            <pc:sldMk cId="1650805880" sldId="256"/>
            <ac:picMk id="39" creationId="{9B1FFA90-FB25-185B-87E0-5519C26CEB39}"/>
          </ac:picMkLst>
        </pc:picChg>
        <pc:picChg chg="add mod">
          <ac:chgData name="Garcia, Brandon Thomas" userId="660b0a78-f4bf-4f48-896a-01bf6c98c46b" providerId="ADAL" clId="{6D19F352-8A10-8442-AD13-0F81AF478BBA}" dt="2024-10-28T20:36:32.625" v="53" actId="14100"/>
          <ac:picMkLst>
            <pc:docMk/>
            <pc:sldMk cId="1650805880" sldId="256"/>
            <ac:picMk id="40" creationId="{A0B063CC-056A-DA6B-2A18-EE11F970573D}"/>
          </ac:picMkLst>
        </pc:picChg>
        <pc:picChg chg="add del mod">
          <ac:chgData name="Garcia, Brandon Thomas" userId="660b0a78-f4bf-4f48-896a-01bf6c98c46b" providerId="ADAL" clId="{6D19F352-8A10-8442-AD13-0F81AF478BBA}" dt="2024-10-28T21:10:34.659" v="354" actId="21"/>
          <ac:picMkLst>
            <pc:docMk/>
            <pc:sldMk cId="1650805880" sldId="256"/>
            <ac:picMk id="44" creationId="{D20389BB-9FE5-4052-73D7-37E1C0A6EE6A}"/>
          </ac:picMkLst>
        </pc:picChg>
        <pc:picChg chg="mod">
          <ac:chgData name="Garcia, Brandon Thomas" userId="660b0a78-f4bf-4f48-896a-01bf6c98c46b" providerId="ADAL" clId="{6D19F352-8A10-8442-AD13-0F81AF478BBA}" dt="2024-10-29T14:06:50.296" v="3406"/>
          <ac:picMkLst>
            <pc:docMk/>
            <pc:sldMk cId="1650805880" sldId="256"/>
            <ac:picMk id="63" creationId="{24EC1941-B4B5-67B9-C7E9-D3E67015D3D8}"/>
          </ac:picMkLst>
        </pc:picChg>
        <pc:picChg chg="del">
          <ac:chgData name="Garcia, Brandon Thomas" userId="660b0a78-f4bf-4f48-896a-01bf6c98c46b" providerId="ADAL" clId="{6D19F352-8A10-8442-AD13-0F81AF478BBA}" dt="2024-10-28T20:28:37.718" v="4" actId="478"/>
          <ac:picMkLst>
            <pc:docMk/>
            <pc:sldMk cId="1650805880" sldId="256"/>
            <ac:picMk id="74" creationId="{BE9E2312-8B84-0E92-500C-134343662138}"/>
          </ac:picMkLst>
        </pc:picChg>
        <pc:picChg chg="mod">
          <ac:chgData name="Garcia, Brandon Thomas" userId="660b0a78-f4bf-4f48-896a-01bf6c98c46b" providerId="ADAL" clId="{6D19F352-8A10-8442-AD13-0F81AF478BBA}" dt="2024-11-01T14:55:58.315" v="6681" actId="1038"/>
          <ac:picMkLst>
            <pc:docMk/>
            <pc:sldMk cId="1650805880" sldId="256"/>
            <ac:picMk id="95" creationId="{8F277811-DC5D-B1D9-D82C-E997BFCC6FEA}"/>
          </ac:picMkLst>
        </pc:picChg>
        <pc:picChg chg="mod">
          <ac:chgData name="Garcia, Brandon Thomas" userId="660b0a78-f4bf-4f48-896a-01bf6c98c46b" providerId="ADAL" clId="{6D19F352-8A10-8442-AD13-0F81AF478BBA}" dt="2024-10-29T14:06:50.296" v="3406"/>
          <ac:picMkLst>
            <pc:docMk/>
            <pc:sldMk cId="1650805880" sldId="256"/>
            <ac:picMk id="96" creationId="{5EB72AA2-EAF1-122B-F7C6-BC206A73C097}"/>
          </ac:picMkLst>
        </pc:picChg>
        <pc:picChg chg="mod">
          <ac:chgData name="Garcia, Brandon Thomas" userId="660b0a78-f4bf-4f48-896a-01bf6c98c46b" providerId="ADAL" clId="{6D19F352-8A10-8442-AD13-0F81AF478BBA}" dt="2024-10-29T14:06:50.296" v="3406"/>
          <ac:picMkLst>
            <pc:docMk/>
            <pc:sldMk cId="1650805880" sldId="256"/>
            <ac:picMk id="110" creationId="{0675A6F8-EEA1-10AD-CE42-33399162DA7D}"/>
          </ac:picMkLst>
        </pc:picChg>
        <pc:picChg chg="mod">
          <ac:chgData name="Garcia, Brandon Thomas" userId="660b0a78-f4bf-4f48-896a-01bf6c98c46b" providerId="ADAL" clId="{6D19F352-8A10-8442-AD13-0F81AF478BBA}" dt="2024-10-29T14:06:50.296" v="3406"/>
          <ac:picMkLst>
            <pc:docMk/>
            <pc:sldMk cId="1650805880" sldId="256"/>
            <ac:picMk id="112" creationId="{157E2B4F-0791-D301-51C9-9528A5C97E0F}"/>
          </ac:picMkLst>
        </pc:picChg>
        <pc:picChg chg="mod">
          <ac:chgData name="Garcia, Brandon Thomas" userId="660b0a78-f4bf-4f48-896a-01bf6c98c46b" providerId="ADAL" clId="{6D19F352-8A10-8442-AD13-0F81AF478BBA}" dt="2024-10-29T14:06:50.296" v="3406"/>
          <ac:picMkLst>
            <pc:docMk/>
            <pc:sldMk cId="1650805880" sldId="256"/>
            <ac:picMk id="128" creationId="{5F0566D3-25A6-7D00-3BB4-C96D04E4D375}"/>
          </ac:picMkLst>
        </pc:picChg>
        <pc:picChg chg="mod">
          <ac:chgData name="Garcia, Brandon Thomas" userId="660b0a78-f4bf-4f48-896a-01bf6c98c46b" providerId="ADAL" clId="{6D19F352-8A10-8442-AD13-0F81AF478BBA}" dt="2024-10-29T14:06:50.296" v="3406"/>
          <ac:picMkLst>
            <pc:docMk/>
            <pc:sldMk cId="1650805880" sldId="256"/>
            <ac:picMk id="129" creationId="{E4F12930-CC58-B27C-07E8-2D9586A83698}"/>
          </ac:picMkLst>
        </pc:picChg>
        <pc:picChg chg="mod">
          <ac:chgData name="Garcia, Brandon Thomas" userId="660b0a78-f4bf-4f48-896a-01bf6c98c46b" providerId="ADAL" clId="{6D19F352-8A10-8442-AD13-0F81AF478BBA}" dt="2024-10-29T14:06:50.296" v="3406"/>
          <ac:picMkLst>
            <pc:docMk/>
            <pc:sldMk cId="1650805880" sldId="256"/>
            <ac:picMk id="131" creationId="{F04FB1FD-5710-CF05-5A81-4086E8A15C86}"/>
          </ac:picMkLst>
        </pc:picChg>
        <pc:picChg chg="mod">
          <ac:chgData name="Garcia, Brandon Thomas" userId="660b0a78-f4bf-4f48-896a-01bf6c98c46b" providerId="ADAL" clId="{6D19F352-8A10-8442-AD13-0F81AF478BBA}" dt="2024-10-29T14:06:50.296" v="3406"/>
          <ac:picMkLst>
            <pc:docMk/>
            <pc:sldMk cId="1650805880" sldId="256"/>
            <ac:picMk id="132" creationId="{79A59D2E-F107-BEBA-0CAA-F2183074FAD2}"/>
          </ac:picMkLst>
        </pc:picChg>
        <pc:picChg chg="add del mod">
          <ac:chgData name="Garcia, Brandon Thomas" userId="660b0a78-f4bf-4f48-896a-01bf6c98c46b" providerId="ADAL" clId="{6D19F352-8A10-8442-AD13-0F81AF478BBA}" dt="2024-10-28T20:45:01.928" v="89" actId="21"/>
          <ac:picMkLst>
            <pc:docMk/>
            <pc:sldMk cId="1650805880" sldId="256"/>
            <ac:picMk id="185" creationId="{657F75D0-E2A4-8AC2-C0E6-8263418127E3}"/>
          </ac:picMkLst>
        </pc:picChg>
        <pc:picChg chg="add del mod">
          <ac:chgData name="Garcia, Brandon Thomas" userId="660b0a78-f4bf-4f48-896a-01bf6c98c46b" providerId="ADAL" clId="{6D19F352-8A10-8442-AD13-0F81AF478BBA}" dt="2024-10-28T20:45:01.928" v="89" actId="21"/>
          <ac:picMkLst>
            <pc:docMk/>
            <pc:sldMk cId="1650805880" sldId="256"/>
            <ac:picMk id="186" creationId="{21F96374-8E46-BCA9-1C98-6582CFC0F091}"/>
          </ac:picMkLst>
        </pc:picChg>
        <pc:picChg chg="add del mod">
          <ac:chgData name="Garcia, Brandon Thomas" userId="660b0a78-f4bf-4f48-896a-01bf6c98c46b" providerId="ADAL" clId="{6D19F352-8A10-8442-AD13-0F81AF478BBA}" dt="2024-10-28T20:45:01.928" v="89" actId="21"/>
          <ac:picMkLst>
            <pc:docMk/>
            <pc:sldMk cId="1650805880" sldId="256"/>
            <ac:picMk id="187" creationId="{EA5583EF-3177-37F6-52E9-6DF7FD9F192C}"/>
          </ac:picMkLst>
        </pc:picChg>
        <pc:picChg chg="add del mod">
          <ac:chgData name="Garcia, Brandon Thomas" userId="660b0a78-f4bf-4f48-896a-01bf6c98c46b" providerId="ADAL" clId="{6D19F352-8A10-8442-AD13-0F81AF478BBA}" dt="2024-10-28T20:45:01.928" v="89" actId="21"/>
          <ac:picMkLst>
            <pc:docMk/>
            <pc:sldMk cId="1650805880" sldId="256"/>
            <ac:picMk id="188" creationId="{BE9D791D-B6CB-CE97-3240-5D59EFC09D8E}"/>
          </ac:picMkLst>
        </pc:picChg>
        <pc:picChg chg="add del mod">
          <ac:chgData name="Garcia, Brandon Thomas" userId="660b0a78-f4bf-4f48-896a-01bf6c98c46b" providerId="ADAL" clId="{6D19F352-8A10-8442-AD13-0F81AF478BBA}" dt="2024-10-28T20:50:41.356" v="133" actId="478"/>
          <ac:picMkLst>
            <pc:docMk/>
            <pc:sldMk cId="1650805880" sldId="256"/>
            <ac:picMk id="189" creationId="{2DCAF5CC-8135-BCFE-DBD1-88AFC08A9981}"/>
          </ac:picMkLst>
        </pc:picChg>
        <pc:picChg chg="add del mod">
          <ac:chgData name="Garcia, Brandon Thomas" userId="660b0a78-f4bf-4f48-896a-01bf6c98c46b" providerId="ADAL" clId="{6D19F352-8A10-8442-AD13-0F81AF478BBA}" dt="2024-10-28T20:45:27.079" v="99" actId="478"/>
          <ac:picMkLst>
            <pc:docMk/>
            <pc:sldMk cId="1650805880" sldId="256"/>
            <ac:picMk id="190" creationId="{9B741162-F5E7-6315-E99D-6903E7FD6E3A}"/>
          </ac:picMkLst>
        </pc:picChg>
        <pc:picChg chg="add del mod">
          <ac:chgData name="Garcia, Brandon Thomas" userId="660b0a78-f4bf-4f48-896a-01bf6c98c46b" providerId="ADAL" clId="{6D19F352-8A10-8442-AD13-0F81AF478BBA}" dt="2024-10-28T20:45:48.666" v="102" actId="478"/>
          <ac:picMkLst>
            <pc:docMk/>
            <pc:sldMk cId="1650805880" sldId="256"/>
            <ac:picMk id="191" creationId="{1D8E53BC-B24E-76E0-495F-5819697CAE7F}"/>
          </ac:picMkLst>
        </pc:picChg>
        <pc:picChg chg="add mod">
          <ac:chgData name="Garcia, Brandon Thomas" userId="660b0a78-f4bf-4f48-896a-01bf6c98c46b" providerId="ADAL" clId="{6D19F352-8A10-8442-AD13-0F81AF478BBA}" dt="2024-10-28T20:46:28.195" v="120" actId="14100"/>
          <ac:picMkLst>
            <pc:docMk/>
            <pc:sldMk cId="1650805880" sldId="256"/>
            <ac:picMk id="197" creationId="{02D23AEF-9F1A-8785-6FCD-DE5FE653B42E}"/>
          </ac:picMkLst>
        </pc:picChg>
        <pc:picChg chg="add mod">
          <ac:chgData name="Garcia, Brandon Thomas" userId="660b0a78-f4bf-4f48-896a-01bf6c98c46b" providerId="ADAL" clId="{6D19F352-8A10-8442-AD13-0F81AF478BBA}" dt="2024-10-28T20:46:28.195" v="120" actId="14100"/>
          <ac:picMkLst>
            <pc:docMk/>
            <pc:sldMk cId="1650805880" sldId="256"/>
            <ac:picMk id="198" creationId="{E33EDE53-6ED1-E638-B151-A8BBCD629C37}"/>
          </ac:picMkLst>
        </pc:picChg>
        <pc:picChg chg="add del mod">
          <ac:chgData name="Garcia, Brandon Thomas" userId="660b0a78-f4bf-4f48-896a-01bf6c98c46b" providerId="ADAL" clId="{6D19F352-8A10-8442-AD13-0F81AF478BBA}" dt="2024-10-28T20:46:28.195" v="120" actId="14100"/>
          <ac:picMkLst>
            <pc:docMk/>
            <pc:sldMk cId="1650805880" sldId="256"/>
            <ac:picMk id="199" creationId="{A41B7E20-EF08-4801-741B-9CD4609A3138}"/>
          </ac:picMkLst>
        </pc:picChg>
        <pc:picChg chg="add mod">
          <ac:chgData name="Garcia, Brandon Thomas" userId="660b0a78-f4bf-4f48-896a-01bf6c98c46b" providerId="ADAL" clId="{6D19F352-8A10-8442-AD13-0F81AF478BBA}" dt="2024-10-28T20:46:28.195" v="120" actId="14100"/>
          <ac:picMkLst>
            <pc:docMk/>
            <pc:sldMk cId="1650805880" sldId="256"/>
            <ac:picMk id="200" creationId="{3AF58C99-0C00-FF81-697F-53BC76AD992D}"/>
          </ac:picMkLst>
        </pc:picChg>
        <pc:picChg chg="add mod modCrop">
          <ac:chgData name="Garcia, Brandon Thomas" userId="660b0a78-f4bf-4f48-896a-01bf6c98c46b" providerId="ADAL" clId="{6D19F352-8A10-8442-AD13-0F81AF478BBA}" dt="2024-10-28T20:46:26.103" v="114" actId="1076"/>
          <ac:picMkLst>
            <pc:docMk/>
            <pc:sldMk cId="1650805880" sldId="256"/>
            <ac:picMk id="201" creationId="{BF74EC76-AB25-C736-FA0A-446A09AD5BB4}"/>
          </ac:picMkLst>
        </pc:picChg>
        <pc:picChg chg="add mod modCrop">
          <ac:chgData name="Garcia, Brandon Thomas" userId="660b0a78-f4bf-4f48-896a-01bf6c98c46b" providerId="ADAL" clId="{6D19F352-8A10-8442-AD13-0F81AF478BBA}" dt="2024-10-29T02:53:48.898" v="848" actId="1076"/>
          <ac:picMkLst>
            <pc:docMk/>
            <pc:sldMk cId="1650805880" sldId="256"/>
            <ac:picMk id="202" creationId="{1C57336C-833C-3771-76DC-F84F9A9718B8}"/>
          </ac:picMkLst>
        </pc:picChg>
        <pc:picChg chg="add mod modCrop">
          <ac:chgData name="Garcia, Brandon Thomas" userId="660b0a78-f4bf-4f48-896a-01bf6c98c46b" providerId="ADAL" clId="{6D19F352-8A10-8442-AD13-0F81AF478BBA}" dt="2024-10-29T02:53:48.898" v="848" actId="1076"/>
          <ac:picMkLst>
            <pc:docMk/>
            <pc:sldMk cId="1650805880" sldId="256"/>
            <ac:picMk id="203" creationId="{5EE163D9-13FD-7F4C-3745-849B705C4955}"/>
          </ac:picMkLst>
        </pc:picChg>
        <pc:picChg chg="add mod modCrop">
          <ac:chgData name="Garcia, Brandon Thomas" userId="660b0a78-f4bf-4f48-896a-01bf6c98c46b" providerId="ADAL" clId="{6D19F352-8A10-8442-AD13-0F81AF478BBA}" dt="2024-10-29T02:53:48.898" v="848" actId="1076"/>
          <ac:picMkLst>
            <pc:docMk/>
            <pc:sldMk cId="1650805880" sldId="256"/>
            <ac:picMk id="204" creationId="{BED9AC83-C6C2-9CF5-5B10-6310B30C5971}"/>
          </ac:picMkLst>
        </pc:picChg>
        <pc:picChg chg="add mod modCrop">
          <ac:chgData name="Garcia, Brandon Thomas" userId="660b0a78-f4bf-4f48-896a-01bf6c98c46b" providerId="ADAL" clId="{6D19F352-8A10-8442-AD13-0F81AF478BBA}" dt="2024-10-29T02:53:48.898" v="848" actId="1076"/>
          <ac:picMkLst>
            <pc:docMk/>
            <pc:sldMk cId="1650805880" sldId="256"/>
            <ac:picMk id="205" creationId="{FEE574BE-C3D4-4CF7-C72A-773A5788B2A6}"/>
          </ac:picMkLst>
        </pc:picChg>
        <pc:picChg chg="add del mod">
          <ac:chgData name="Garcia, Brandon Thomas" userId="660b0a78-f4bf-4f48-896a-01bf6c98c46b" providerId="ADAL" clId="{6D19F352-8A10-8442-AD13-0F81AF478BBA}" dt="2024-10-29T02:57:07.114" v="956" actId="21"/>
          <ac:picMkLst>
            <pc:docMk/>
            <pc:sldMk cId="1650805880" sldId="256"/>
            <ac:picMk id="252" creationId="{0151B219-3E21-986D-755A-21A307655263}"/>
          </ac:picMkLst>
        </pc:picChg>
        <pc:picChg chg="add del mod">
          <ac:chgData name="Garcia, Brandon Thomas" userId="660b0a78-f4bf-4f48-896a-01bf6c98c46b" providerId="ADAL" clId="{6D19F352-8A10-8442-AD13-0F81AF478BBA}" dt="2024-10-28T21:14:31.637" v="384" actId="478"/>
          <ac:picMkLst>
            <pc:docMk/>
            <pc:sldMk cId="1650805880" sldId="256"/>
            <ac:picMk id="253" creationId="{096CC3C5-270C-84F2-E229-5ADCA00CAA6C}"/>
          </ac:picMkLst>
        </pc:picChg>
        <pc:picChg chg="add del mod">
          <ac:chgData name="Garcia, Brandon Thomas" userId="660b0a78-f4bf-4f48-896a-01bf6c98c46b" providerId="ADAL" clId="{6D19F352-8A10-8442-AD13-0F81AF478BBA}" dt="2024-10-28T21:14:29.306" v="383" actId="478"/>
          <ac:picMkLst>
            <pc:docMk/>
            <pc:sldMk cId="1650805880" sldId="256"/>
            <ac:picMk id="254" creationId="{A0F3E150-502C-2964-2E84-51C0EB0B0CD9}"/>
          </ac:picMkLst>
        </pc:picChg>
        <pc:picChg chg="add del mod">
          <ac:chgData name="Garcia, Brandon Thomas" userId="660b0a78-f4bf-4f48-896a-01bf6c98c46b" providerId="ADAL" clId="{6D19F352-8A10-8442-AD13-0F81AF478BBA}" dt="2024-10-28T21:16:35.855" v="387" actId="21"/>
          <ac:picMkLst>
            <pc:docMk/>
            <pc:sldMk cId="1650805880" sldId="256"/>
            <ac:picMk id="255" creationId="{9672183B-2BDA-A5EF-40CC-083A06077D73}"/>
          </ac:picMkLst>
        </pc:picChg>
        <pc:picChg chg="add del mod">
          <ac:chgData name="Garcia, Brandon Thomas" userId="660b0a78-f4bf-4f48-896a-01bf6c98c46b" providerId="ADAL" clId="{6D19F352-8A10-8442-AD13-0F81AF478BBA}" dt="2024-10-28T21:16:48.733" v="391" actId="21"/>
          <ac:picMkLst>
            <pc:docMk/>
            <pc:sldMk cId="1650805880" sldId="256"/>
            <ac:picMk id="265" creationId="{6088A180-ECEC-57A2-9FCC-CDFD958717F2}"/>
          </ac:picMkLst>
        </pc:picChg>
        <pc:picChg chg="add del mod">
          <ac:chgData name="Garcia, Brandon Thomas" userId="660b0a78-f4bf-4f48-896a-01bf6c98c46b" providerId="ADAL" clId="{6D19F352-8A10-8442-AD13-0F81AF478BBA}" dt="2024-10-29T03:06:40.457" v="1628" actId="21"/>
          <ac:picMkLst>
            <pc:docMk/>
            <pc:sldMk cId="1650805880" sldId="256"/>
            <ac:picMk id="266" creationId="{4311C87B-AF09-F3C7-3EE3-74DEEF676279}"/>
          </ac:picMkLst>
        </pc:picChg>
        <pc:picChg chg="mod">
          <ac:chgData name="Garcia, Brandon Thomas" userId="660b0a78-f4bf-4f48-896a-01bf6c98c46b" providerId="ADAL" clId="{6D19F352-8A10-8442-AD13-0F81AF478BBA}" dt="2024-10-29T14:06:50.296" v="3406"/>
          <ac:picMkLst>
            <pc:docMk/>
            <pc:sldMk cId="1650805880" sldId="256"/>
            <ac:picMk id="325" creationId="{4EB12ED6-8506-F52B-BEDE-C0DD0F784D1D}"/>
          </ac:picMkLst>
        </pc:picChg>
        <pc:picChg chg="mod">
          <ac:chgData name="Garcia, Brandon Thomas" userId="660b0a78-f4bf-4f48-896a-01bf6c98c46b" providerId="ADAL" clId="{6D19F352-8A10-8442-AD13-0F81AF478BBA}" dt="2024-10-29T14:06:50.296" v="3406"/>
          <ac:picMkLst>
            <pc:docMk/>
            <pc:sldMk cId="1650805880" sldId="256"/>
            <ac:picMk id="332" creationId="{A162A849-1947-9E48-4128-B6134160237A}"/>
          </ac:picMkLst>
        </pc:picChg>
        <pc:picChg chg="mod">
          <ac:chgData name="Garcia, Brandon Thomas" userId="660b0a78-f4bf-4f48-896a-01bf6c98c46b" providerId="ADAL" clId="{6D19F352-8A10-8442-AD13-0F81AF478BBA}" dt="2024-10-29T14:06:50.296" v="3406"/>
          <ac:picMkLst>
            <pc:docMk/>
            <pc:sldMk cId="1650805880" sldId="256"/>
            <ac:picMk id="334" creationId="{7E5D51F3-FF18-A2DC-B2EC-93AD5C630223}"/>
          </ac:picMkLst>
        </pc:picChg>
        <pc:picChg chg="mod">
          <ac:chgData name="Garcia, Brandon Thomas" userId="660b0a78-f4bf-4f48-896a-01bf6c98c46b" providerId="ADAL" clId="{6D19F352-8A10-8442-AD13-0F81AF478BBA}" dt="2024-10-29T14:06:50.296" v="3406"/>
          <ac:picMkLst>
            <pc:docMk/>
            <pc:sldMk cId="1650805880" sldId="256"/>
            <ac:picMk id="335" creationId="{243AC6A3-1496-2D83-809C-4CB983037958}"/>
          </ac:picMkLst>
        </pc:picChg>
        <pc:picChg chg="add del mod">
          <ac:chgData name="Garcia, Brandon Thomas" userId="660b0a78-f4bf-4f48-896a-01bf6c98c46b" providerId="ADAL" clId="{6D19F352-8A10-8442-AD13-0F81AF478BBA}" dt="2024-10-29T14:10:19.605" v="3422" actId="21"/>
          <ac:picMkLst>
            <pc:docMk/>
            <pc:sldMk cId="1650805880" sldId="256"/>
            <ac:picMk id="336" creationId="{A5B9D8E5-52C4-3D88-1ED2-5E14D6FFF4BA}"/>
          </ac:picMkLst>
        </pc:picChg>
        <pc:picChg chg="add mod">
          <ac:chgData name="Garcia, Brandon Thomas" userId="660b0a78-f4bf-4f48-896a-01bf6c98c46b" providerId="ADAL" clId="{6D19F352-8A10-8442-AD13-0F81AF478BBA}" dt="2024-10-29T03:07:46.844" v="1647" actId="1076"/>
          <ac:picMkLst>
            <pc:docMk/>
            <pc:sldMk cId="1650805880" sldId="256"/>
            <ac:picMk id="338" creationId="{2ADE628A-381A-13A3-7F02-71E2422EABFC}"/>
          </ac:picMkLst>
        </pc:picChg>
        <pc:picChg chg="mod">
          <ac:chgData name="Garcia, Brandon Thomas" userId="660b0a78-f4bf-4f48-896a-01bf6c98c46b" providerId="ADAL" clId="{6D19F352-8A10-8442-AD13-0F81AF478BBA}" dt="2024-10-29T03:07:46.844" v="1647" actId="1076"/>
          <ac:picMkLst>
            <pc:docMk/>
            <pc:sldMk cId="1650805880" sldId="256"/>
            <ac:picMk id="343" creationId="{B9DF84C2-C4C4-5E96-39CB-198A0422E413}"/>
          </ac:picMkLst>
        </pc:picChg>
        <pc:picChg chg="mod">
          <ac:chgData name="Garcia, Brandon Thomas" userId="660b0a78-f4bf-4f48-896a-01bf6c98c46b" providerId="ADAL" clId="{6D19F352-8A10-8442-AD13-0F81AF478BBA}" dt="2024-10-29T03:07:46.844" v="1647" actId="1076"/>
          <ac:picMkLst>
            <pc:docMk/>
            <pc:sldMk cId="1650805880" sldId="256"/>
            <ac:picMk id="344" creationId="{784728D0-42BD-F421-E3EF-96CB401D9983}"/>
          </ac:picMkLst>
        </pc:picChg>
        <pc:picChg chg="mod">
          <ac:chgData name="Garcia, Brandon Thomas" userId="660b0a78-f4bf-4f48-896a-01bf6c98c46b" providerId="ADAL" clId="{6D19F352-8A10-8442-AD13-0F81AF478BBA}" dt="2024-10-29T03:07:46.844" v="1647" actId="1076"/>
          <ac:picMkLst>
            <pc:docMk/>
            <pc:sldMk cId="1650805880" sldId="256"/>
            <ac:picMk id="345" creationId="{11998649-C3A6-D856-8561-FD05B83099F9}"/>
          </ac:picMkLst>
        </pc:picChg>
        <pc:picChg chg="mod">
          <ac:chgData name="Garcia, Brandon Thomas" userId="660b0a78-f4bf-4f48-896a-01bf6c98c46b" providerId="ADAL" clId="{6D19F352-8A10-8442-AD13-0F81AF478BBA}" dt="2024-10-29T03:07:46.844" v="1647" actId="1076"/>
          <ac:picMkLst>
            <pc:docMk/>
            <pc:sldMk cId="1650805880" sldId="256"/>
            <ac:picMk id="346" creationId="{4119E185-F3DD-6187-6A07-2E522171211A}"/>
          </ac:picMkLst>
        </pc:picChg>
        <pc:picChg chg="add del mod">
          <ac:chgData name="Garcia, Brandon Thomas" userId="660b0a78-f4bf-4f48-896a-01bf6c98c46b" providerId="ADAL" clId="{6D19F352-8A10-8442-AD13-0F81AF478BBA}" dt="2024-10-29T03:55:43.109" v="2717" actId="21"/>
          <ac:picMkLst>
            <pc:docMk/>
            <pc:sldMk cId="1650805880" sldId="256"/>
            <ac:picMk id="399" creationId="{3CC7EFFD-2826-EC7B-2D2E-51E49227E872}"/>
          </ac:picMkLst>
        </pc:picChg>
        <pc:picChg chg="mod">
          <ac:chgData name="Garcia, Brandon Thomas" userId="660b0a78-f4bf-4f48-896a-01bf6c98c46b" providerId="ADAL" clId="{6D19F352-8A10-8442-AD13-0F81AF478BBA}" dt="2024-10-29T14:06:50.296" v="3406"/>
          <ac:picMkLst>
            <pc:docMk/>
            <pc:sldMk cId="1650805880" sldId="256"/>
            <ac:picMk id="406" creationId="{93846954-C359-8D69-D153-761E15CF4D7D}"/>
          </ac:picMkLst>
        </pc:picChg>
        <pc:picChg chg="mod">
          <ac:chgData name="Garcia, Brandon Thomas" userId="660b0a78-f4bf-4f48-896a-01bf6c98c46b" providerId="ADAL" clId="{6D19F352-8A10-8442-AD13-0F81AF478BBA}" dt="2024-10-29T14:06:50.296" v="3406"/>
          <ac:picMkLst>
            <pc:docMk/>
            <pc:sldMk cId="1650805880" sldId="256"/>
            <ac:picMk id="407" creationId="{BE2C6AAE-7EEF-1941-919D-860890D0757C}"/>
          </ac:picMkLst>
        </pc:picChg>
        <pc:picChg chg="mod">
          <ac:chgData name="Garcia, Brandon Thomas" userId="660b0a78-f4bf-4f48-896a-01bf6c98c46b" providerId="ADAL" clId="{6D19F352-8A10-8442-AD13-0F81AF478BBA}" dt="2024-10-29T14:06:50.296" v="3406"/>
          <ac:picMkLst>
            <pc:docMk/>
            <pc:sldMk cId="1650805880" sldId="256"/>
            <ac:picMk id="408" creationId="{94774856-B2FC-A3C3-81E4-BC79CED71423}"/>
          </ac:picMkLst>
        </pc:picChg>
        <pc:picChg chg="mod">
          <ac:chgData name="Garcia, Brandon Thomas" userId="660b0a78-f4bf-4f48-896a-01bf6c98c46b" providerId="ADAL" clId="{6D19F352-8A10-8442-AD13-0F81AF478BBA}" dt="2024-10-29T14:06:50.296" v="3406"/>
          <ac:picMkLst>
            <pc:docMk/>
            <pc:sldMk cId="1650805880" sldId="256"/>
            <ac:picMk id="409" creationId="{33D53D9A-DCAC-4634-FAB5-2A4719156BA8}"/>
          </ac:picMkLst>
        </pc:picChg>
        <pc:picChg chg="add del mod">
          <ac:chgData name="Garcia, Brandon Thomas" userId="660b0a78-f4bf-4f48-896a-01bf6c98c46b" providerId="ADAL" clId="{6D19F352-8A10-8442-AD13-0F81AF478BBA}" dt="2024-10-29T03:57:05.854" v="2728" actId="478"/>
          <ac:picMkLst>
            <pc:docMk/>
            <pc:sldMk cId="1650805880" sldId="256"/>
            <ac:picMk id="464" creationId="{5B8DA690-8D84-0100-51E9-D848CEA867CF}"/>
          </ac:picMkLst>
        </pc:picChg>
        <pc:picChg chg="mod">
          <ac:chgData name="Garcia, Brandon Thomas" userId="660b0a78-f4bf-4f48-896a-01bf6c98c46b" providerId="ADAL" clId="{6D19F352-8A10-8442-AD13-0F81AF478BBA}" dt="2024-11-01T14:32:55.168" v="6649" actId="1037"/>
          <ac:picMkLst>
            <pc:docMk/>
            <pc:sldMk cId="1650805880" sldId="256"/>
            <ac:picMk id="542" creationId="{84D5D62E-295F-83DA-B3C0-552A3482DA58}"/>
          </ac:picMkLst>
        </pc:picChg>
        <pc:picChg chg="mod">
          <ac:chgData name="Garcia, Brandon Thomas" userId="660b0a78-f4bf-4f48-896a-01bf6c98c46b" providerId="ADAL" clId="{6D19F352-8A10-8442-AD13-0F81AF478BBA}" dt="2024-10-29T14:19:27.307" v="3531" actId="1035"/>
          <ac:picMkLst>
            <pc:docMk/>
            <pc:sldMk cId="1650805880" sldId="256"/>
            <ac:picMk id="549" creationId="{E2C88E8D-FA37-FA80-DA84-8CA75CF2F4D4}"/>
          </ac:picMkLst>
        </pc:picChg>
        <pc:picChg chg="mod">
          <ac:chgData name="Garcia, Brandon Thomas" userId="660b0a78-f4bf-4f48-896a-01bf6c98c46b" providerId="ADAL" clId="{6D19F352-8A10-8442-AD13-0F81AF478BBA}" dt="2024-10-29T14:19:27.307" v="3531" actId="1035"/>
          <ac:picMkLst>
            <pc:docMk/>
            <pc:sldMk cId="1650805880" sldId="256"/>
            <ac:picMk id="551" creationId="{84066DFC-04D4-11D4-9CB9-A5DCF689F5BF}"/>
          </ac:picMkLst>
        </pc:picChg>
        <pc:picChg chg="mod">
          <ac:chgData name="Garcia, Brandon Thomas" userId="660b0a78-f4bf-4f48-896a-01bf6c98c46b" providerId="ADAL" clId="{6D19F352-8A10-8442-AD13-0F81AF478BBA}" dt="2024-10-29T14:19:27.307" v="3531" actId="1035"/>
          <ac:picMkLst>
            <pc:docMk/>
            <pc:sldMk cId="1650805880" sldId="256"/>
            <ac:picMk id="552" creationId="{F4B78ABF-5AFE-0FF5-0A2A-FF159C110DD2}"/>
          </ac:picMkLst>
        </pc:picChg>
        <pc:picChg chg="add mod">
          <ac:chgData name="Garcia, Brandon Thomas" userId="660b0a78-f4bf-4f48-896a-01bf6c98c46b" providerId="ADAL" clId="{6D19F352-8A10-8442-AD13-0F81AF478BBA}" dt="2024-10-29T23:56:01.227" v="4581" actId="1035"/>
          <ac:picMkLst>
            <pc:docMk/>
            <pc:sldMk cId="1650805880" sldId="256"/>
            <ac:picMk id="553" creationId="{B78AB638-0BBC-E074-802B-C4FB3C8301A5}"/>
          </ac:picMkLst>
        </pc:picChg>
        <pc:picChg chg="del mod topLvl">
          <ac:chgData name="Garcia, Brandon Thomas" userId="660b0a78-f4bf-4f48-896a-01bf6c98c46b" providerId="ADAL" clId="{6D19F352-8A10-8442-AD13-0F81AF478BBA}" dt="2024-11-01T18:04:49.813" v="6749" actId="478"/>
          <ac:picMkLst>
            <pc:docMk/>
            <pc:sldMk cId="1650805880" sldId="256"/>
            <ac:picMk id="562" creationId="{32DD092D-22E0-18C7-3C83-16DE02BCEECC}"/>
          </ac:picMkLst>
        </pc:picChg>
        <pc:picChg chg="mod topLvl">
          <ac:chgData name="Garcia, Brandon Thomas" userId="660b0a78-f4bf-4f48-896a-01bf6c98c46b" providerId="ADAL" clId="{6D19F352-8A10-8442-AD13-0F81AF478BBA}" dt="2024-10-29T23:55:20.259" v="4566" actId="1036"/>
          <ac:picMkLst>
            <pc:docMk/>
            <pc:sldMk cId="1650805880" sldId="256"/>
            <ac:picMk id="563" creationId="{FE4E6A75-465E-1033-CF83-57458E33F75B}"/>
          </ac:picMkLst>
        </pc:picChg>
        <pc:picChg chg="mod topLvl">
          <ac:chgData name="Garcia, Brandon Thomas" userId="660b0a78-f4bf-4f48-896a-01bf6c98c46b" providerId="ADAL" clId="{6D19F352-8A10-8442-AD13-0F81AF478BBA}" dt="2024-10-29T23:55:20.259" v="4566" actId="1036"/>
          <ac:picMkLst>
            <pc:docMk/>
            <pc:sldMk cId="1650805880" sldId="256"/>
            <ac:picMk id="564" creationId="{69E706B4-32BC-3324-9CC9-056CBCA32609}"/>
          </ac:picMkLst>
        </pc:picChg>
        <pc:picChg chg="del mod topLvl">
          <ac:chgData name="Garcia, Brandon Thomas" userId="660b0a78-f4bf-4f48-896a-01bf6c98c46b" providerId="ADAL" clId="{6D19F352-8A10-8442-AD13-0F81AF478BBA}" dt="2024-11-01T18:06:18.390" v="6773" actId="478"/>
          <ac:picMkLst>
            <pc:docMk/>
            <pc:sldMk cId="1650805880" sldId="256"/>
            <ac:picMk id="565" creationId="{17943B5C-ED61-972A-E13C-3652538D9553}"/>
          </ac:picMkLst>
        </pc:picChg>
        <pc:picChg chg="add mod">
          <ac:chgData name="Garcia, Brandon Thomas" userId="660b0a78-f4bf-4f48-896a-01bf6c98c46b" providerId="ADAL" clId="{6D19F352-8A10-8442-AD13-0F81AF478BBA}" dt="2024-10-31T13:24:19.147" v="6226" actId="14100"/>
          <ac:picMkLst>
            <pc:docMk/>
            <pc:sldMk cId="1650805880" sldId="256"/>
            <ac:picMk id="618" creationId="{225C18C6-3374-6FC9-8CEB-A02DD43F15DE}"/>
          </ac:picMkLst>
        </pc:picChg>
        <pc:picChg chg="mod">
          <ac:chgData name="Garcia, Brandon Thomas" userId="660b0a78-f4bf-4f48-896a-01bf6c98c46b" providerId="ADAL" clId="{6D19F352-8A10-8442-AD13-0F81AF478BBA}" dt="2024-10-29T14:55:29.293" v="3890"/>
          <ac:picMkLst>
            <pc:docMk/>
            <pc:sldMk cId="1650805880" sldId="256"/>
            <ac:picMk id="620" creationId="{73FD8863-6046-6729-301D-AC3AC39907F7}"/>
          </ac:picMkLst>
        </pc:picChg>
        <pc:picChg chg="mod">
          <ac:chgData name="Garcia, Brandon Thomas" userId="660b0a78-f4bf-4f48-896a-01bf6c98c46b" providerId="ADAL" clId="{6D19F352-8A10-8442-AD13-0F81AF478BBA}" dt="2024-10-29T14:55:29.293" v="3890"/>
          <ac:picMkLst>
            <pc:docMk/>
            <pc:sldMk cId="1650805880" sldId="256"/>
            <ac:picMk id="622" creationId="{BAA11070-FB48-D2E4-3522-5EADED6D2B63}"/>
          </ac:picMkLst>
        </pc:picChg>
        <pc:picChg chg="mod">
          <ac:chgData name="Garcia, Brandon Thomas" userId="660b0a78-f4bf-4f48-896a-01bf6c98c46b" providerId="ADAL" clId="{6D19F352-8A10-8442-AD13-0F81AF478BBA}" dt="2024-10-29T14:55:29.293" v="3890"/>
          <ac:picMkLst>
            <pc:docMk/>
            <pc:sldMk cId="1650805880" sldId="256"/>
            <ac:picMk id="624" creationId="{692C66B2-6402-C35B-266E-9454063AB045}"/>
          </ac:picMkLst>
        </pc:picChg>
        <pc:picChg chg="mod">
          <ac:chgData name="Garcia, Brandon Thomas" userId="660b0a78-f4bf-4f48-896a-01bf6c98c46b" providerId="ADAL" clId="{6D19F352-8A10-8442-AD13-0F81AF478BBA}" dt="2024-10-29T14:55:29.293" v="3890"/>
          <ac:picMkLst>
            <pc:docMk/>
            <pc:sldMk cId="1650805880" sldId="256"/>
            <ac:picMk id="626" creationId="{B972A9CA-5311-A2A0-AB47-72BA3DA8CFD1}"/>
          </ac:picMkLst>
        </pc:picChg>
        <pc:picChg chg="mod">
          <ac:chgData name="Garcia, Brandon Thomas" userId="660b0a78-f4bf-4f48-896a-01bf6c98c46b" providerId="ADAL" clId="{6D19F352-8A10-8442-AD13-0F81AF478BBA}" dt="2024-10-29T14:55:29.293" v="3890"/>
          <ac:picMkLst>
            <pc:docMk/>
            <pc:sldMk cId="1650805880" sldId="256"/>
            <ac:picMk id="627" creationId="{2917BC79-AC10-EDD2-EE03-1AE5BB507626}"/>
          </ac:picMkLst>
        </pc:picChg>
        <pc:picChg chg="mod">
          <ac:chgData name="Garcia, Brandon Thomas" userId="660b0a78-f4bf-4f48-896a-01bf6c98c46b" providerId="ADAL" clId="{6D19F352-8A10-8442-AD13-0F81AF478BBA}" dt="2024-10-29T14:55:29.293" v="3890"/>
          <ac:picMkLst>
            <pc:docMk/>
            <pc:sldMk cId="1650805880" sldId="256"/>
            <ac:picMk id="629" creationId="{A743EF30-2582-5EEF-149E-2B1CC42F819C}"/>
          </ac:picMkLst>
        </pc:picChg>
        <pc:picChg chg="mod">
          <ac:chgData name="Garcia, Brandon Thomas" userId="660b0a78-f4bf-4f48-896a-01bf6c98c46b" providerId="ADAL" clId="{6D19F352-8A10-8442-AD13-0F81AF478BBA}" dt="2024-10-29T14:55:29.293" v="3890"/>
          <ac:picMkLst>
            <pc:docMk/>
            <pc:sldMk cId="1650805880" sldId="256"/>
            <ac:picMk id="637" creationId="{5F8AA490-3364-386C-AAF3-670A475EDD54}"/>
          </ac:picMkLst>
        </pc:picChg>
        <pc:picChg chg="mod">
          <ac:chgData name="Garcia, Brandon Thomas" userId="660b0a78-f4bf-4f48-896a-01bf6c98c46b" providerId="ADAL" clId="{6D19F352-8A10-8442-AD13-0F81AF478BBA}" dt="2024-10-29T14:55:29.293" v="3890"/>
          <ac:picMkLst>
            <pc:docMk/>
            <pc:sldMk cId="1650805880" sldId="256"/>
            <ac:picMk id="638" creationId="{230D7359-799D-E445-6AE8-ECC5028C18FD}"/>
          </ac:picMkLst>
        </pc:picChg>
        <pc:picChg chg="add mod">
          <ac:chgData name="Garcia, Brandon Thomas" userId="660b0a78-f4bf-4f48-896a-01bf6c98c46b" providerId="ADAL" clId="{6D19F352-8A10-8442-AD13-0F81AF478BBA}" dt="2024-10-29T15:39:05.852" v="4241" actId="12789"/>
          <ac:picMkLst>
            <pc:docMk/>
            <pc:sldMk cId="1650805880" sldId="256"/>
            <ac:picMk id="643" creationId="{5DDD3B7B-7D0D-5B06-BABE-286D7EE17D13}"/>
          </ac:picMkLst>
        </pc:picChg>
        <pc:picChg chg="add mod">
          <ac:chgData name="Garcia, Brandon Thomas" userId="660b0a78-f4bf-4f48-896a-01bf6c98c46b" providerId="ADAL" clId="{6D19F352-8A10-8442-AD13-0F81AF478BBA}" dt="2024-10-29T15:38:58.587" v="4240" actId="571"/>
          <ac:picMkLst>
            <pc:docMk/>
            <pc:sldMk cId="1650805880" sldId="256"/>
            <ac:picMk id="687" creationId="{00736154-8A75-4163-93AF-60E1E3AFA058}"/>
          </ac:picMkLst>
        </pc:picChg>
        <pc:picChg chg="mod">
          <ac:chgData name="Garcia, Brandon Thomas" userId="660b0a78-f4bf-4f48-896a-01bf6c98c46b" providerId="ADAL" clId="{6D19F352-8A10-8442-AD13-0F81AF478BBA}" dt="2024-10-30T17:21:50.355" v="5339"/>
          <ac:picMkLst>
            <pc:docMk/>
            <pc:sldMk cId="1650805880" sldId="256"/>
            <ac:picMk id="694" creationId="{A538ACAA-95D9-CFB1-FDBD-1895FF271EF3}"/>
          </ac:picMkLst>
        </pc:picChg>
        <pc:picChg chg="mod">
          <ac:chgData name="Garcia, Brandon Thomas" userId="660b0a78-f4bf-4f48-896a-01bf6c98c46b" providerId="ADAL" clId="{6D19F352-8A10-8442-AD13-0F81AF478BBA}" dt="2024-10-30T17:21:50.355" v="5339"/>
          <ac:picMkLst>
            <pc:docMk/>
            <pc:sldMk cId="1650805880" sldId="256"/>
            <ac:picMk id="696" creationId="{ADD80BF7-0305-E782-6C2E-9ABB72C18919}"/>
          </ac:picMkLst>
        </pc:picChg>
        <pc:picChg chg="mod">
          <ac:chgData name="Garcia, Brandon Thomas" userId="660b0a78-f4bf-4f48-896a-01bf6c98c46b" providerId="ADAL" clId="{6D19F352-8A10-8442-AD13-0F81AF478BBA}" dt="2024-10-30T17:21:50.355" v="5339"/>
          <ac:picMkLst>
            <pc:docMk/>
            <pc:sldMk cId="1650805880" sldId="256"/>
            <ac:picMk id="698" creationId="{B4818078-2E96-5423-15D2-1D3387F3A33C}"/>
          </ac:picMkLst>
        </pc:picChg>
        <pc:picChg chg="mod">
          <ac:chgData name="Garcia, Brandon Thomas" userId="660b0a78-f4bf-4f48-896a-01bf6c98c46b" providerId="ADAL" clId="{6D19F352-8A10-8442-AD13-0F81AF478BBA}" dt="2024-10-30T17:21:50.355" v="5339"/>
          <ac:picMkLst>
            <pc:docMk/>
            <pc:sldMk cId="1650805880" sldId="256"/>
            <ac:picMk id="700" creationId="{8E3D11D2-1177-763C-18CE-BFBBE33400CD}"/>
          </ac:picMkLst>
        </pc:picChg>
        <pc:picChg chg="mod">
          <ac:chgData name="Garcia, Brandon Thomas" userId="660b0a78-f4bf-4f48-896a-01bf6c98c46b" providerId="ADAL" clId="{6D19F352-8A10-8442-AD13-0F81AF478BBA}" dt="2024-10-30T17:21:50.355" v="5339"/>
          <ac:picMkLst>
            <pc:docMk/>
            <pc:sldMk cId="1650805880" sldId="256"/>
            <ac:picMk id="701" creationId="{EB266429-FF50-1828-0FD2-A316526B0005}"/>
          </ac:picMkLst>
        </pc:picChg>
        <pc:picChg chg="mod">
          <ac:chgData name="Garcia, Brandon Thomas" userId="660b0a78-f4bf-4f48-896a-01bf6c98c46b" providerId="ADAL" clId="{6D19F352-8A10-8442-AD13-0F81AF478BBA}" dt="2024-10-30T17:21:50.355" v="5339"/>
          <ac:picMkLst>
            <pc:docMk/>
            <pc:sldMk cId="1650805880" sldId="256"/>
            <ac:picMk id="703" creationId="{496BC87F-7C97-FA07-4847-F5B69F0428DE}"/>
          </ac:picMkLst>
        </pc:picChg>
        <pc:picChg chg="mod">
          <ac:chgData name="Garcia, Brandon Thomas" userId="660b0a78-f4bf-4f48-896a-01bf6c98c46b" providerId="ADAL" clId="{6D19F352-8A10-8442-AD13-0F81AF478BBA}" dt="2024-10-30T17:21:50.355" v="5339"/>
          <ac:picMkLst>
            <pc:docMk/>
            <pc:sldMk cId="1650805880" sldId="256"/>
            <ac:picMk id="711" creationId="{2928FBBA-8A38-D66E-F0FF-38FBCD435B58}"/>
          </ac:picMkLst>
        </pc:picChg>
        <pc:picChg chg="mod">
          <ac:chgData name="Garcia, Brandon Thomas" userId="660b0a78-f4bf-4f48-896a-01bf6c98c46b" providerId="ADAL" clId="{6D19F352-8A10-8442-AD13-0F81AF478BBA}" dt="2024-10-30T17:21:50.355" v="5339"/>
          <ac:picMkLst>
            <pc:docMk/>
            <pc:sldMk cId="1650805880" sldId="256"/>
            <ac:picMk id="712" creationId="{7B7EF1CE-10CA-1ABB-9379-6E4C21C72B0B}"/>
          </ac:picMkLst>
        </pc:picChg>
        <pc:picChg chg="add mod modCrop">
          <ac:chgData name="Garcia, Brandon Thomas" userId="660b0a78-f4bf-4f48-896a-01bf6c98c46b" providerId="ADAL" clId="{6D19F352-8A10-8442-AD13-0F81AF478BBA}" dt="2024-10-30T17:33:30.748" v="5708" actId="14100"/>
          <ac:picMkLst>
            <pc:docMk/>
            <pc:sldMk cId="1650805880" sldId="256"/>
            <ac:picMk id="713" creationId="{5F891BC5-DBFE-665E-27D2-0EDFC25EE6AC}"/>
          </ac:picMkLst>
        </pc:picChg>
        <pc:picChg chg="add del mod modCrop">
          <ac:chgData name="Garcia, Brandon Thomas" userId="660b0a78-f4bf-4f48-896a-01bf6c98c46b" providerId="ADAL" clId="{6D19F352-8A10-8442-AD13-0F81AF478BBA}" dt="2024-10-31T14:21:20.322" v="6235" actId="478"/>
          <ac:picMkLst>
            <pc:docMk/>
            <pc:sldMk cId="1650805880" sldId="256"/>
            <ac:picMk id="716" creationId="{FF188BF5-245E-6840-2640-C84D4AB3CC70}"/>
          </ac:picMkLst>
        </pc:picChg>
        <pc:picChg chg="add mod">
          <ac:chgData name="Garcia, Brandon Thomas" userId="660b0a78-f4bf-4f48-896a-01bf6c98c46b" providerId="ADAL" clId="{6D19F352-8A10-8442-AD13-0F81AF478BBA}" dt="2024-11-01T17:43:40.569" v="6710" actId="14100"/>
          <ac:picMkLst>
            <pc:docMk/>
            <pc:sldMk cId="1650805880" sldId="256"/>
            <ac:picMk id="722" creationId="{80639BA4-31DE-029A-B93A-4C9EB1586819}"/>
          </ac:picMkLst>
        </pc:picChg>
        <pc:picChg chg="add del mod modCrop">
          <ac:chgData name="Garcia, Brandon Thomas" userId="660b0a78-f4bf-4f48-896a-01bf6c98c46b" providerId="ADAL" clId="{6D19F352-8A10-8442-AD13-0F81AF478BBA}" dt="2024-11-02T04:14:42.146" v="6783" actId="478"/>
          <ac:picMkLst>
            <pc:docMk/>
            <pc:sldMk cId="1650805880" sldId="256"/>
            <ac:picMk id="723" creationId="{777DFC64-B0A3-5339-95A8-5D9B73AEA213}"/>
          </ac:picMkLst>
        </pc:picChg>
        <pc:picChg chg="add del mod modCrop">
          <ac:chgData name="Garcia, Brandon Thomas" userId="660b0a78-f4bf-4f48-896a-01bf6c98c46b" providerId="ADAL" clId="{6D19F352-8A10-8442-AD13-0F81AF478BBA}" dt="2024-11-02T04:14:44.100" v="6784" actId="478"/>
          <ac:picMkLst>
            <pc:docMk/>
            <pc:sldMk cId="1650805880" sldId="256"/>
            <ac:picMk id="724" creationId="{F4A68C5C-A1D4-030F-8454-7565B9F8AB43}"/>
          </ac:picMkLst>
        </pc:picChg>
        <pc:picChg chg="mod">
          <ac:chgData name="Garcia, Brandon Thomas" userId="660b0a78-f4bf-4f48-896a-01bf6c98c46b" providerId="ADAL" clId="{6D19F352-8A10-8442-AD13-0F81AF478BBA}" dt="2024-11-02T04:14:45.007" v="6785"/>
          <ac:picMkLst>
            <pc:docMk/>
            <pc:sldMk cId="1650805880" sldId="256"/>
            <ac:picMk id="730" creationId="{6D92E6A1-BF18-75CD-38AC-D90632689A1A}"/>
          </ac:picMkLst>
        </pc:picChg>
        <pc:picChg chg="mod">
          <ac:chgData name="Garcia, Brandon Thomas" userId="660b0a78-f4bf-4f48-896a-01bf6c98c46b" providerId="ADAL" clId="{6D19F352-8A10-8442-AD13-0F81AF478BBA}" dt="2024-11-02T04:14:45.007" v="6785"/>
          <ac:picMkLst>
            <pc:docMk/>
            <pc:sldMk cId="1650805880" sldId="256"/>
            <ac:picMk id="737" creationId="{9C92803C-2191-59EE-0B7D-0C4EBB47F269}"/>
          </ac:picMkLst>
        </pc:picChg>
        <pc:picChg chg="mod">
          <ac:chgData name="Garcia, Brandon Thomas" userId="660b0a78-f4bf-4f48-896a-01bf6c98c46b" providerId="ADAL" clId="{6D19F352-8A10-8442-AD13-0F81AF478BBA}" dt="2024-11-02T04:14:45.007" v="6785"/>
          <ac:picMkLst>
            <pc:docMk/>
            <pc:sldMk cId="1650805880" sldId="256"/>
            <ac:picMk id="743" creationId="{C8749027-2863-AB10-ED3A-1D1770F7D9E6}"/>
          </ac:picMkLst>
        </pc:picChg>
        <pc:picChg chg="mod">
          <ac:chgData name="Garcia, Brandon Thomas" userId="660b0a78-f4bf-4f48-896a-01bf6c98c46b" providerId="ADAL" clId="{6D19F352-8A10-8442-AD13-0F81AF478BBA}" dt="2024-11-02T04:14:45.007" v="6785"/>
          <ac:picMkLst>
            <pc:docMk/>
            <pc:sldMk cId="1650805880" sldId="256"/>
            <ac:picMk id="750" creationId="{7A9BDD6E-02CD-8B31-815A-86DD7FA6DAEF}"/>
          </ac:picMkLst>
        </pc:picChg>
        <pc:cxnChg chg="mod">
          <ac:chgData name="Garcia, Brandon Thomas" userId="660b0a78-f4bf-4f48-896a-01bf6c98c46b" providerId="ADAL" clId="{6D19F352-8A10-8442-AD13-0F81AF478BBA}" dt="2024-10-28T20:43:15.473" v="67"/>
          <ac:cxnSpMkLst>
            <pc:docMk/>
            <pc:sldMk cId="1650805880" sldId="256"/>
            <ac:cxnSpMk id="93" creationId="{EEE7E95E-088C-C961-12C2-A304309EE05B}"/>
          </ac:cxnSpMkLst>
        </pc:cxnChg>
        <pc:cxnChg chg="mod">
          <ac:chgData name="Garcia, Brandon Thomas" userId="660b0a78-f4bf-4f48-896a-01bf6c98c46b" providerId="ADAL" clId="{6D19F352-8A10-8442-AD13-0F81AF478BBA}" dt="2024-10-28T20:43:15.473" v="67"/>
          <ac:cxnSpMkLst>
            <pc:docMk/>
            <pc:sldMk cId="1650805880" sldId="256"/>
            <ac:cxnSpMk id="94" creationId="{58C49113-C206-4AB5-EC64-5A220FDB4978}"/>
          </ac:cxnSpMkLst>
        </pc:cxnChg>
        <pc:cxnChg chg="mod">
          <ac:chgData name="Garcia, Brandon Thomas" userId="660b0a78-f4bf-4f48-896a-01bf6c98c46b" providerId="ADAL" clId="{6D19F352-8A10-8442-AD13-0F81AF478BBA}" dt="2024-10-28T20:43:15.473" v="67"/>
          <ac:cxnSpMkLst>
            <pc:docMk/>
            <pc:sldMk cId="1650805880" sldId="256"/>
            <ac:cxnSpMk id="97" creationId="{0664E8BA-6E7F-BE7E-2D78-45070B908BEC}"/>
          </ac:cxnSpMkLst>
        </pc:cxnChg>
        <pc:cxnChg chg="mod">
          <ac:chgData name="Garcia, Brandon Thomas" userId="660b0a78-f4bf-4f48-896a-01bf6c98c46b" providerId="ADAL" clId="{6D19F352-8A10-8442-AD13-0F81AF478BBA}" dt="2024-10-28T20:43:15.473" v="67"/>
          <ac:cxnSpMkLst>
            <pc:docMk/>
            <pc:sldMk cId="1650805880" sldId="256"/>
            <ac:cxnSpMk id="101" creationId="{1A5BBA53-F0E0-2867-BD0F-2DDDD654B186}"/>
          </ac:cxnSpMkLst>
        </pc:cxnChg>
        <pc:cxnChg chg="mod">
          <ac:chgData name="Garcia, Brandon Thomas" userId="660b0a78-f4bf-4f48-896a-01bf6c98c46b" providerId="ADAL" clId="{6D19F352-8A10-8442-AD13-0F81AF478BBA}" dt="2024-10-28T20:43:15.473" v="67"/>
          <ac:cxnSpMkLst>
            <pc:docMk/>
            <pc:sldMk cId="1650805880" sldId="256"/>
            <ac:cxnSpMk id="102" creationId="{2E02EA38-D689-9E15-CECC-B87183263FDA}"/>
          </ac:cxnSpMkLst>
        </pc:cxnChg>
        <pc:cxnChg chg="mod">
          <ac:chgData name="Garcia, Brandon Thomas" userId="660b0a78-f4bf-4f48-896a-01bf6c98c46b" providerId="ADAL" clId="{6D19F352-8A10-8442-AD13-0F81AF478BBA}" dt="2024-10-28T20:43:15.473" v="67"/>
          <ac:cxnSpMkLst>
            <pc:docMk/>
            <pc:sldMk cId="1650805880" sldId="256"/>
            <ac:cxnSpMk id="105" creationId="{F078DC84-141D-024C-1276-006BF1E7FF5C}"/>
          </ac:cxnSpMkLst>
        </pc:cxnChg>
        <pc:cxnChg chg="mod">
          <ac:chgData name="Garcia, Brandon Thomas" userId="660b0a78-f4bf-4f48-896a-01bf6c98c46b" providerId="ADAL" clId="{6D19F352-8A10-8442-AD13-0F81AF478BBA}" dt="2024-10-28T20:43:15.473" v="67"/>
          <ac:cxnSpMkLst>
            <pc:docMk/>
            <pc:sldMk cId="1650805880" sldId="256"/>
            <ac:cxnSpMk id="108" creationId="{EA328436-561C-B864-82C0-A389FB792BFD}"/>
          </ac:cxnSpMkLst>
        </pc:cxnChg>
        <pc:cxnChg chg="mod">
          <ac:chgData name="Garcia, Brandon Thomas" userId="660b0a78-f4bf-4f48-896a-01bf6c98c46b" providerId="ADAL" clId="{6D19F352-8A10-8442-AD13-0F81AF478BBA}" dt="2024-10-28T20:43:15.473" v="67"/>
          <ac:cxnSpMkLst>
            <pc:docMk/>
            <pc:sldMk cId="1650805880" sldId="256"/>
            <ac:cxnSpMk id="113" creationId="{8B7832E1-6A9D-79E0-8C9D-80B35090E6A2}"/>
          </ac:cxnSpMkLst>
        </pc:cxnChg>
        <pc:cxnChg chg="mod">
          <ac:chgData name="Garcia, Brandon Thomas" userId="660b0a78-f4bf-4f48-896a-01bf6c98c46b" providerId="ADAL" clId="{6D19F352-8A10-8442-AD13-0F81AF478BBA}" dt="2024-10-28T20:43:15.473" v="67"/>
          <ac:cxnSpMkLst>
            <pc:docMk/>
            <pc:sldMk cId="1650805880" sldId="256"/>
            <ac:cxnSpMk id="114" creationId="{2D0404DE-45FA-940E-9753-995B99A3492B}"/>
          </ac:cxnSpMkLst>
        </pc:cxnChg>
        <pc:cxnChg chg="mod">
          <ac:chgData name="Garcia, Brandon Thomas" userId="660b0a78-f4bf-4f48-896a-01bf6c98c46b" providerId="ADAL" clId="{6D19F352-8A10-8442-AD13-0F81AF478BBA}" dt="2024-10-28T20:43:15.473" v="67"/>
          <ac:cxnSpMkLst>
            <pc:docMk/>
            <pc:sldMk cId="1650805880" sldId="256"/>
            <ac:cxnSpMk id="118" creationId="{E1F17EA3-94E8-C061-DC04-359200B43E92}"/>
          </ac:cxnSpMkLst>
        </pc:cxnChg>
        <pc:cxnChg chg="mod">
          <ac:chgData name="Garcia, Brandon Thomas" userId="660b0a78-f4bf-4f48-896a-01bf6c98c46b" providerId="ADAL" clId="{6D19F352-8A10-8442-AD13-0F81AF478BBA}" dt="2024-10-28T20:43:15.473" v="67"/>
          <ac:cxnSpMkLst>
            <pc:docMk/>
            <pc:sldMk cId="1650805880" sldId="256"/>
            <ac:cxnSpMk id="119" creationId="{9D52877B-7643-175E-1CC1-8589FB4CAA75}"/>
          </ac:cxnSpMkLst>
        </pc:cxnChg>
        <pc:cxnChg chg="mod">
          <ac:chgData name="Garcia, Brandon Thomas" userId="660b0a78-f4bf-4f48-896a-01bf6c98c46b" providerId="ADAL" clId="{6D19F352-8A10-8442-AD13-0F81AF478BBA}" dt="2024-10-28T20:43:15.473" v="67"/>
          <ac:cxnSpMkLst>
            <pc:docMk/>
            <pc:sldMk cId="1650805880" sldId="256"/>
            <ac:cxnSpMk id="123" creationId="{53C26AC9-F9A9-B5FD-CB7D-AB80DFD8F488}"/>
          </ac:cxnSpMkLst>
        </pc:cxnChg>
        <pc:cxnChg chg="mod">
          <ac:chgData name="Garcia, Brandon Thomas" userId="660b0a78-f4bf-4f48-896a-01bf6c98c46b" providerId="ADAL" clId="{6D19F352-8A10-8442-AD13-0F81AF478BBA}" dt="2024-10-28T20:43:15.473" v="67"/>
          <ac:cxnSpMkLst>
            <pc:docMk/>
            <pc:sldMk cId="1650805880" sldId="256"/>
            <ac:cxnSpMk id="125" creationId="{8BB105FB-C1A0-EF8C-A1AF-2E620BEC85AB}"/>
          </ac:cxnSpMkLst>
        </pc:cxnChg>
        <pc:cxnChg chg="mod">
          <ac:chgData name="Garcia, Brandon Thomas" userId="660b0a78-f4bf-4f48-896a-01bf6c98c46b" providerId="ADAL" clId="{6D19F352-8A10-8442-AD13-0F81AF478BBA}" dt="2024-10-28T20:43:15.473" v="67"/>
          <ac:cxnSpMkLst>
            <pc:docMk/>
            <pc:sldMk cId="1650805880" sldId="256"/>
            <ac:cxnSpMk id="126" creationId="{5C7734C7-7BAC-259C-DCF7-1FF385D8768B}"/>
          </ac:cxnSpMkLst>
        </pc:cxnChg>
        <pc:cxnChg chg="mod">
          <ac:chgData name="Garcia, Brandon Thomas" userId="660b0a78-f4bf-4f48-896a-01bf6c98c46b" providerId="ADAL" clId="{6D19F352-8A10-8442-AD13-0F81AF478BBA}" dt="2024-10-29T02:53:48.898" v="848" actId="1076"/>
          <ac:cxnSpMkLst>
            <pc:docMk/>
            <pc:sldMk cId="1650805880" sldId="256"/>
            <ac:cxnSpMk id="221" creationId="{287A8933-3F86-AD91-7357-EF3532C16306}"/>
          </ac:cxnSpMkLst>
        </pc:cxnChg>
        <pc:cxnChg chg="mod">
          <ac:chgData name="Garcia, Brandon Thomas" userId="660b0a78-f4bf-4f48-896a-01bf6c98c46b" providerId="ADAL" clId="{6D19F352-8A10-8442-AD13-0F81AF478BBA}" dt="2024-10-29T02:53:48.898" v="848" actId="1076"/>
          <ac:cxnSpMkLst>
            <pc:docMk/>
            <pc:sldMk cId="1650805880" sldId="256"/>
            <ac:cxnSpMk id="222" creationId="{A38D4B82-AA31-1096-A2B8-7097E3F1CF7C}"/>
          </ac:cxnSpMkLst>
        </pc:cxnChg>
        <pc:cxnChg chg="mod">
          <ac:chgData name="Garcia, Brandon Thomas" userId="660b0a78-f4bf-4f48-896a-01bf6c98c46b" providerId="ADAL" clId="{6D19F352-8A10-8442-AD13-0F81AF478BBA}" dt="2024-10-29T02:53:48.898" v="848" actId="1076"/>
          <ac:cxnSpMkLst>
            <pc:docMk/>
            <pc:sldMk cId="1650805880" sldId="256"/>
            <ac:cxnSpMk id="223" creationId="{D2217027-353B-9E94-44EC-C6B1A2D5A191}"/>
          </ac:cxnSpMkLst>
        </pc:cxnChg>
        <pc:cxnChg chg="mod">
          <ac:chgData name="Garcia, Brandon Thomas" userId="660b0a78-f4bf-4f48-896a-01bf6c98c46b" providerId="ADAL" clId="{6D19F352-8A10-8442-AD13-0F81AF478BBA}" dt="2024-10-29T02:53:48.898" v="848" actId="1076"/>
          <ac:cxnSpMkLst>
            <pc:docMk/>
            <pc:sldMk cId="1650805880" sldId="256"/>
            <ac:cxnSpMk id="224" creationId="{2179CC29-FC79-74BD-412B-1D4572796109}"/>
          </ac:cxnSpMkLst>
        </pc:cxnChg>
        <pc:cxnChg chg="mod">
          <ac:chgData name="Garcia, Brandon Thomas" userId="660b0a78-f4bf-4f48-896a-01bf6c98c46b" providerId="ADAL" clId="{6D19F352-8A10-8442-AD13-0F81AF478BBA}" dt="2024-10-29T02:53:48.898" v="848" actId="1076"/>
          <ac:cxnSpMkLst>
            <pc:docMk/>
            <pc:sldMk cId="1650805880" sldId="256"/>
            <ac:cxnSpMk id="225" creationId="{283C784E-6447-C815-5EC7-AB740ABF9BFE}"/>
          </ac:cxnSpMkLst>
        </pc:cxnChg>
        <pc:cxnChg chg="mod">
          <ac:chgData name="Garcia, Brandon Thomas" userId="660b0a78-f4bf-4f48-896a-01bf6c98c46b" providerId="ADAL" clId="{6D19F352-8A10-8442-AD13-0F81AF478BBA}" dt="2024-10-29T02:53:48.898" v="848" actId="1076"/>
          <ac:cxnSpMkLst>
            <pc:docMk/>
            <pc:sldMk cId="1650805880" sldId="256"/>
            <ac:cxnSpMk id="228" creationId="{B4A4F41E-6111-5CE4-E030-331EA96CC08A}"/>
          </ac:cxnSpMkLst>
        </pc:cxnChg>
        <pc:cxnChg chg="mod">
          <ac:chgData name="Garcia, Brandon Thomas" userId="660b0a78-f4bf-4f48-896a-01bf6c98c46b" providerId="ADAL" clId="{6D19F352-8A10-8442-AD13-0F81AF478BBA}" dt="2024-10-29T02:53:48.898" v="848" actId="1076"/>
          <ac:cxnSpMkLst>
            <pc:docMk/>
            <pc:sldMk cId="1650805880" sldId="256"/>
            <ac:cxnSpMk id="231" creationId="{B908F425-2FF8-B2C0-32D3-DE23B2623AB2}"/>
          </ac:cxnSpMkLst>
        </pc:cxnChg>
        <pc:cxnChg chg="mod">
          <ac:chgData name="Garcia, Brandon Thomas" userId="660b0a78-f4bf-4f48-896a-01bf6c98c46b" providerId="ADAL" clId="{6D19F352-8A10-8442-AD13-0F81AF478BBA}" dt="2024-10-29T02:53:48.898" v="848" actId="1076"/>
          <ac:cxnSpMkLst>
            <pc:docMk/>
            <pc:sldMk cId="1650805880" sldId="256"/>
            <ac:cxnSpMk id="234" creationId="{5CCE645A-2901-E2E6-B08E-E8C46009827B}"/>
          </ac:cxnSpMkLst>
        </pc:cxnChg>
        <pc:cxnChg chg="mod">
          <ac:chgData name="Garcia, Brandon Thomas" userId="660b0a78-f4bf-4f48-896a-01bf6c98c46b" providerId="ADAL" clId="{6D19F352-8A10-8442-AD13-0F81AF478BBA}" dt="2024-10-29T02:53:48.898" v="848" actId="1076"/>
          <ac:cxnSpMkLst>
            <pc:docMk/>
            <pc:sldMk cId="1650805880" sldId="256"/>
            <ac:cxnSpMk id="235" creationId="{ABCDBA45-50AD-356F-AC7E-A882BBCD4C85}"/>
          </ac:cxnSpMkLst>
        </pc:cxnChg>
        <pc:cxnChg chg="mod">
          <ac:chgData name="Garcia, Brandon Thomas" userId="660b0a78-f4bf-4f48-896a-01bf6c98c46b" providerId="ADAL" clId="{6D19F352-8A10-8442-AD13-0F81AF478BBA}" dt="2024-10-29T02:53:48.898" v="848" actId="1076"/>
          <ac:cxnSpMkLst>
            <pc:docMk/>
            <pc:sldMk cId="1650805880" sldId="256"/>
            <ac:cxnSpMk id="239" creationId="{99492912-5C80-AE82-8AA5-56F760EC8971}"/>
          </ac:cxnSpMkLst>
        </pc:cxnChg>
        <pc:cxnChg chg="mod">
          <ac:chgData name="Garcia, Brandon Thomas" userId="660b0a78-f4bf-4f48-896a-01bf6c98c46b" providerId="ADAL" clId="{6D19F352-8A10-8442-AD13-0F81AF478BBA}" dt="2024-10-29T02:53:48.898" v="848" actId="1076"/>
          <ac:cxnSpMkLst>
            <pc:docMk/>
            <pc:sldMk cId="1650805880" sldId="256"/>
            <ac:cxnSpMk id="240" creationId="{20258731-32B9-89C7-021A-CD4A38435B6B}"/>
          </ac:cxnSpMkLst>
        </pc:cxnChg>
        <pc:cxnChg chg="mod">
          <ac:chgData name="Garcia, Brandon Thomas" userId="660b0a78-f4bf-4f48-896a-01bf6c98c46b" providerId="ADAL" clId="{6D19F352-8A10-8442-AD13-0F81AF478BBA}" dt="2024-10-29T02:53:48.898" v="848" actId="1076"/>
          <ac:cxnSpMkLst>
            <pc:docMk/>
            <pc:sldMk cId="1650805880" sldId="256"/>
            <ac:cxnSpMk id="244" creationId="{B205FA4D-56DF-D225-7F85-9D2CBC46CF07}"/>
          </ac:cxnSpMkLst>
        </pc:cxnChg>
        <pc:cxnChg chg="mod">
          <ac:chgData name="Garcia, Brandon Thomas" userId="660b0a78-f4bf-4f48-896a-01bf6c98c46b" providerId="ADAL" clId="{6D19F352-8A10-8442-AD13-0F81AF478BBA}" dt="2024-10-29T02:53:48.898" v="848" actId="1076"/>
          <ac:cxnSpMkLst>
            <pc:docMk/>
            <pc:sldMk cId="1650805880" sldId="256"/>
            <ac:cxnSpMk id="246" creationId="{82D1200D-097D-4956-8B36-ECA035ED4416}"/>
          </ac:cxnSpMkLst>
        </pc:cxnChg>
        <pc:cxnChg chg="mod">
          <ac:chgData name="Garcia, Brandon Thomas" userId="660b0a78-f4bf-4f48-896a-01bf6c98c46b" providerId="ADAL" clId="{6D19F352-8A10-8442-AD13-0F81AF478BBA}" dt="2024-10-29T02:53:48.898" v="848" actId="1076"/>
          <ac:cxnSpMkLst>
            <pc:docMk/>
            <pc:sldMk cId="1650805880" sldId="256"/>
            <ac:cxnSpMk id="247" creationId="{61EB120A-6615-1432-0002-89D7D918D6F0}"/>
          </ac:cxnSpMkLst>
        </pc:cxnChg>
        <pc:cxnChg chg="mod">
          <ac:chgData name="Garcia, Brandon Thomas" userId="660b0a78-f4bf-4f48-896a-01bf6c98c46b" providerId="ADAL" clId="{6D19F352-8A10-8442-AD13-0F81AF478BBA}" dt="2024-10-29T14:06:50.296" v="3406"/>
          <ac:cxnSpMkLst>
            <pc:docMk/>
            <pc:sldMk cId="1650805880" sldId="256"/>
            <ac:cxnSpMk id="278" creationId="{7105C138-241C-7EF9-1023-3FBDC578EBD4}"/>
          </ac:cxnSpMkLst>
        </pc:cxnChg>
        <pc:cxnChg chg="del mod">
          <ac:chgData name="Garcia, Brandon Thomas" userId="660b0a78-f4bf-4f48-896a-01bf6c98c46b" providerId="ADAL" clId="{6D19F352-8A10-8442-AD13-0F81AF478BBA}" dt="2024-10-28T21:32:45.467" v="639" actId="478"/>
          <ac:cxnSpMkLst>
            <pc:docMk/>
            <pc:sldMk cId="1650805880" sldId="256"/>
            <ac:cxnSpMk id="279" creationId="{FE66B33B-E6E7-9098-7EED-5B8AFE01401D}"/>
          </ac:cxnSpMkLst>
        </pc:cxnChg>
        <pc:cxnChg chg="del mod">
          <ac:chgData name="Garcia, Brandon Thomas" userId="660b0a78-f4bf-4f48-896a-01bf6c98c46b" providerId="ADAL" clId="{6D19F352-8A10-8442-AD13-0F81AF478BBA}" dt="2024-10-28T21:33:43.816" v="654" actId="478"/>
          <ac:cxnSpMkLst>
            <pc:docMk/>
            <pc:sldMk cId="1650805880" sldId="256"/>
            <ac:cxnSpMk id="280" creationId="{4B0F5D7F-DC0E-973C-EEB0-6CD7D04358E1}"/>
          </ac:cxnSpMkLst>
        </pc:cxnChg>
        <pc:cxnChg chg="del mod">
          <ac:chgData name="Garcia, Brandon Thomas" userId="660b0a78-f4bf-4f48-896a-01bf6c98c46b" providerId="ADAL" clId="{6D19F352-8A10-8442-AD13-0F81AF478BBA}" dt="2024-10-28T21:31:14.410" v="620" actId="478"/>
          <ac:cxnSpMkLst>
            <pc:docMk/>
            <pc:sldMk cId="1650805880" sldId="256"/>
            <ac:cxnSpMk id="281" creationId="{D645F2C0-F0E7-E7C8-C212-4E92A2C542A4}"/>
          </ac:cxnSpMkLst>
        </pc:cxnChg>
        <pc:cxnChg chg="del mod">
          <ac:chgData name="Garcia, Brandon Thomas" userId="660b0a78-f4bf-4f48-896a-01bf6c98c46b" providerId="ADAL" clId="{6D19F352-8A10-8442-AD13-0F81AF478BBA}" dt="2024-10-28T21:32:52.219" v="642" actId="478"/>
          <ac:cxnSpMkLst>
            <pc:docMk/>
            <pc:sldMk cId="1650805880" sldId="256"/>
            <ac:cxnSpMk id="282" creationId="{1C8E5DC9-432C-D239-B51A-C8E936DD2C6E}"/>
          </ac:cxnSpMkLst>
        </pc:cxnChg>
        <pc:cxnChg chg="del mod">
          <ac:chgData name="Garcia, Brandon Thomas" userId="660b0a78-f4bf-4f48-896a-01bf6c98c46b" providerId="ADAL" clId="{6D19F352-8A10-8442-AD13-0F81AF478BBA}" dt="2024-10-28T21:32:57.937" v="646" actId="478"/>
          <ac:cxnSpMkLst>
            <pc:docMk/>
            <pc:sldMk cId="1650805880" sldId="256"/>
            <ac:cxnSpMk id="285" creationId="{17FAD692-9514-3B7B-3369-5F5BED1C2C1A}"/>
          </ac:cxnSpMkLst>
        </pc:cxnChg>
        <pc:cxnChg chg="mod">
          <ac:chgData name="Garcia, Brandon Thomas" userId="660b0a78-f4bf-4f48-896a-01bf6c98c46b" providerId="ADAL" clId="{6D19F352-8A10-8442-AD13-0F81AF478BBA}" dt="2024-10-29T14:06:50.296" v="3406"/>
          <ac:cxnSpMkLst>
            <pc:docMk/>
            <pc:sldMk cId="1650805880" sldId="256"/>
            <ac:cxnSpMk id="288" creationId="{1249BEF7-03EF-79A9-2C25-463AD4871ABA}"/>
          </ac:cxnSpMkLst>
        </pc:cxnChg>
        <pc:cxnChg chg="mod">
          <ac:chgData name="Garcia, Brandon Thomas" userId="660b0a78-f4bf-4f48-896a-01bf6c98c46b" providerId="ADAL" clId="{6D19F352-8A10-8442-AD13-0F81AF478BBA}" dt="2024-10-29T14:06:50.296" v="3406"/>
          <ac:cxnSpMkLst>
            <pc:docMk/>
            <pc:sldMk cId="1650805880" sldId="256"/>
            <ac:cxnSpMk id="291" creationId="{0D7C3E20-E96E-527B-C302-B4DB2225377D}"/>
          </ac:cxnSpMkLst>
        </pc:cxnChg>
        <pc:cxnChg chg="del mod">
          <ac:chgData name="Garcia, Brandon Thomas" userId="660b0a78-f4bf-4f48-896a-01bf6c98c46b" providerId="ADAL" clId="{6D19F352-8A10-8442-AD13-0F81AF478BBA}" dt="2024-10-28T21:30:54.434" v="619" actId="478"/>
          <ac:cxnSpMkLst>
            <pc:docMk/>
            <pc:sldMk cId="1650805880" sldId="256"/>
            <ac:cxnSpMk id="292" creationId="{8BE51DDF-617C-261E-7FD0-B0A5F4793BCC}"/>
          </ac:cxnSpMkLst>
        </pc:cxnChg>
        <pc:cxnChg chg="mod">
          <ac:chgData name="Garcia, Brandon Thomas" userId="660b0a78-f4bf-4f48-896a-01bf6c98c46b" providerId="ADAL" clId="{6D19F352-8A10-8442-AD13-0F81AF478BBA}" dt="2024-10-29T14:06:50.296" v="3406"/>
          <ac:cxnSpMkLst>
            <pc:docMk/>
            <pc:sldMk cId="1650805880" sldId="256"/>
            <ac:cxnSpMk id="296" creationId="{94D251AD-704B-C28F-EF63-7A30D8D8AD16}"/>
          </ac:cxnSpMkLst>
        </pc:cxnChg>
        <pc:cxnChg chg="mod">
          <ac:chgData name="Garcia, Brandon Thomas" userId="660b0a78-f4bf-4f48-896a-01bf6c98c46b" providerId="ADAL" clId="{6D19F352-8A10-8442-AD13-0F81AF478BBA}" dt="2024-10-29T14:06:50.296" v="3406"/>
          <ac:cxnSpMkLst>
            <pc:docMk/>
            <pc:sldMk cId="1650805880" sldId="256"/>
            <ac:cxnSpMk id="297" creationId="{AC1D5EFA-4E2F-0DBD-5088-90B3343832AA}"/>
          </ac:cxnSpMkLst>
        </pc:cxnChg>
        <pc:cxnChg chg="mod">
          <ac:chgData name="Garcia, Brandon Thomas" userId="660b0a78-f4bf-4f48-896a-01bf6c98c46b" providerId="ADAL" clId="{6D19F352-8A10-8442-AD13-0F81AF478BBA}" dt="2024-10-29T14:06:50.296" v="3406"/>
          <ac:cxnSpMkLst>
            <pc:docMk/>
            <pc:sldMk cId="1650805880" sldId="256"/>
            <ac:cxnSpMk id="301" creationId="{E7C5D1A5-190D-91FD-E75C-69421B52F647}"/>
          </ac:cxnSpMkLst>
        </pc:cxnChg>
        <pc:cxnChg chg="mod">
          <ac:chgData name="Garcia, Brandon Thomas" userId="660b0a78-f4bf-4f48-896a-01bf6c98c46b" providerId="ADAL" clId="{6D19F352-8A10-8442-AD13-0F81AF478BBA}" dt="2024-10-29T14:06:50.296" v="3406"/>
          <ac:cxnSpMkLst>
            <pc:docMk/>
            <pc:sldMk cId="1650805880" sldId="256"/>
            <ac:cxnSpMk id="303" creationId="{9EB52A82-B2A8-E3CD-B0D5-15D9FBC167B2}"/>
          </ac:cxnSpMkLst>
        </pc:cxnChg>
        <pc:cxnChg chg="mod">
          <ac:chgData name="Garcia, Brandon Thomas" userId="660b0a78-f4bf-4f48-896a-01bf6c98c46b" providerId="ADAL" clId="{6D19F352-8A10-8442-AD13-0F81AF478BBA}" dt="2024-10-29T14:06:50.296" v="3406"/>
          <ac:cxnSpMkLst>
            <pc:docMk/>
            <pc:sldMk cId="1650805880" sldId="256"/>
            <ac:cxnSpMk id="304" creationId="{CCB45A6F-6BC8-0385-F437-FC9DFA5424EB}"/>
          </ac:cxnSpMkLst>
        </pc:cxnChg>
        <pc:cxnChg chg="add mod">
          <ac:chgData name="Garcia, Brandon Thomas" userId="660b0a78-f4bf-4f48-896a-01bf6c98c46b" providerId="ADAL" clId="{6D19F352-8A10-8442-AD13-0F81AF478BBA}" dt="2024-10-29T14:06:50.296" v="3406"/>
          <ac:cxnSpMkLst>
            <pc:docMk/>
            <pc:sldMk cId="1650805880" sldId="256"/>
            <ac:cxnSpMk id="305" creationId="{30357383-40F6-9920-AA26-99E6823472FB}"/>
          </ac:cxnSpMkLst>
        </pc:cxnChg>
        <pc:cxnChg chg="add mod">
          <ac:chgData name="Garcia, Brandon Thomas" userId="660b0a78-f4bf-4f48-896a-01bf6c98c46b" providerId="ADAL" clId="{6D19F352-8A10-8442-AD13-0F81AF478BBA}" dt="2024-10-29T14:06:50.296" v="3406"/>
          <ac:cxnSpMkLst>
            <pc:docMk/>
            <pc:sldMk cId="1650805880" sldId="256"/>
            <ac:cxnSpMk id="307" creationId="{4D18AD66-C3FA-62E7-A97C-CEC5B4F13325}"/>
          </ac:cxnSpMkLst>
        </pc:cxnChg>
        <pc:cxnChg chg="mod">
          <ac:chgData name="Garcia, Brandon Thomas" userId="660b0a78-f4bf-4f48-896a-01bf6c98c46b" providerId="ADAL" clId="{6D19F352-8A10-8442-AD13-0F81AF478BBA}" dt="2024-10-29T03:07:46.844" v="1647" actId="1076"/>
          <ac:cxnSpMkLst>
            <pc:docMk/>
            <pc:sldMk cId="1650805880" sldId="256"/>
            <ac:cxnSpMk id="362" creationId="{4423D7A3-A51B-3F92-0208-1018D02C4EA8}"/>
          </ac:cxnSpMkLst>
        </pc:cxnChg>
        <pc:cxnChg chg="mod">
          <ac:chgData name="Garcia, Brandon Thomas" userId="660b0a78-f4bf-4f48-896a-01bf6c98c46b" providerId="ADAL" clId="{6D19F352-8A10-8442-AD13-0F81AF478BBA}" dt="2024-10-29T03:07:46.844" v="1647" actId="1076"/>
          <ac:cxnSpMkLst>
            <pc:docMk/>
            <pc:sldMk cId="1650805880" sldId="256"/>
            <ac:cxnSpMk id="363" creationId="{D5967F74-C3B5-A115-2A5B-FAE0D15D7F04}"/>
          </ac:cxnSpMkLst>
        </pc:cxnChg>
        <pc:cxnChg chg="mod">
          <ac:chgData name="Garcia, Brandon Thomas" userId="660b0a78-f4bf-4f48-896a-01bf6c98c46b" providerId="ADAL" clId="{6D19F352-8A10-8442-AD13-0F81AF478BBA}" dt="2024-10-29T03:07:46.844" v="1647" actId="1076"/>
          <ac:cxnSpMkLst>
            <pc:docMk/>
            <pc:sldMk cId="1650805880" sldId="256"/>
            <ac:cxnSpMk id="364" creationId="{498347EB-11B8-C6F2-2D17-93B3B766C089}"/>
          </ac:cxnSpMkLst>
        </pc:cxnChg>
        <pc:cxnChg chg="mod">
          <ac:chgData name="Garcia, Brandon Thomas" userId="660b0a78-f4bf-4f48-896a-01bf6c98c46b" providerId="ADAL" clId="{6D19F352-8A10-8442-AD13-0F81AF478BBA}" dt="2024-10-29T03:07:46.844" v="1647" actId="1076"/>
          <ac:cxnSpMkLst>
            <pc:docMk/>
            <pc:sldMk cId="1650805880" sldId="256"/>
            <ac:cxnSpMk id="365" creationId="{A9B25C59-B357-C659-B8C0-D2BE37F8A0FC}"/>
          </ac:cxnSpMkLst>
        </pc:cxnChg>
        <pc:cxnChg chg="mod">
          <ac:chgData name="Garcia, Brandon Thomas" userId="660b0a78-f4bf-4f48-896a-01bf6c98c46b" providerId="ADAL" clId="{6D19F352-8A10-8442-AD13-0F81AF478BBA}" dt="2024-10-29T03:07:46.844" v="1647" actId="1076"/>
          <ac:cxnSpMkLst>
            <pc:docMk/>
            <pc:sldMk cId="1650805880" sldId="256"/>
            <ac:cxnSpMk id="366" creationId="{21832C58-150F-F063-E583-161856E55A92}"/>
          </ac:cxnSpMkLst>
        </pc:cxnChg>
        <pc:cxnChg chg="mod">
          <ac:chgData name="Garcia, Brandon Thomas" userId="660b0a78-f4bf-4f48-896a-01bf6c98c46b" providerId="ADAL" clId="{6D19F352-8A10-8442-AD13-0F81AF478BBA}" dt="2024-10-29T03:07:46.844" v="1647" actId="1076"/>
          <ac:cxnSpMkLst>
            <pc:docMk/>
            <pc:sldMk cId="1650805880" sldId="256"/>
            <ac:cxnSpMk id="369" creationId="{83409744-9D09-EEEE-9990-B6855156B801}"/>
          </ac:cxnSpMkLst>
        </pc:cxnChg>
        <pc:cxnChg chg="mod">
          <ac:chgData name="Garcia, Brandon Thomas" userId="660b0a78-f4bf-4f48-896a-01bf6c98c46b" providerId="ADAL" clId="{6D19F352-8A10-8442-AD13-0F81AF478BBA}" dt="2024-10-29T03:07:46.844" v="1647" actId="1076"/>
          <ac:cxnSpMkLst>
            <pc:docMk/>
            <pc:sldMk cId="1650805880" sldId="256"/>
            <ac:cxnSpMk id="372" creationId="{70329833-EEB6-8D5C-6236-10340D249907}"/>
          </ac:cxnSpMkLst>
        </pc:cxnChg>
        <pc:cxnChg chg="mod">
          <ac:chgData name="Garcia, Brandon Thomas" userId="660b0a78-f4bf-4f48-896a-01bf6c98c46b" providerId="ADAL" clId="{6D19F352-8A10-8442-AD13-0F81AF478BBA}" dt="2024-10-29T03:07:46.844" v="1647" actId="1076"/>
          <ac:cxnSpMkLst>
            <pc:docMk/>
            <pc:sldMk cId="1650805880" sldId="256"/>
            <ac:cxnSpMk id="375" creationId="{F11806FB-F700-EB39-1917-9954DD99B961}"/>
          </ac:cxnSpMkLst>
        </pc:cxnChg>
        <pc:cxnChg chg="mod">
          <ac:chgData name="Garcia, Brandon Thomas" userId="660b0a78-f4bf-4f48-896a-01bf6c98c46b" providerId="ADAL" clId="{6D19F352-8A10-8442-AD13-0F81AF478BBA}" dt="2024-10-29T03:07:46.844" v="1647" actId="1076"/>
          <ac:cxnSpMkLst>
            <pc:docMk/>
            <pc:sldMk cId="1650805880" sldId="256"/>
            <ac:cxnSpMk id="376" creationId="{C509BF46-7296-593B-C278-2E7892FC1B75}"/>
          </ac:cxnSpMkLst>
        </pc:cxnChg>
        <pc:cxnChg chg="mod">
          <ac:chgData name="Garcia, Brandon Thomas" userId="660b0a78-f4bf-4f48-896a-01bf6c98c46b" providerId="ADAL" clId="{6D19F352-8A10-8442-AD13-0F81AF478BBA}" dt="2024-10-29T03:07:46.844" v="1647" actId="1076"/>
          <ac:cxnSpMkLst>
            <pc:docMk/>
            <pc:sldMk cId="1650805880" sldId="256"/>
            <ac:cxnSpMk id="380" creationId="{0B49B79D-4584-988C-752C-876B47EC8EFA}"/>
          </ac:cxnSpMkLst>
        </pc:cxnChg>
        <pc:cxnChg chg="mod">
          <ac:chgData name="Garcia, Brandon Thomas" userId="660b0a78-f4bf-4f48-896a-01bf6c98c46b" providerId="ADAL" clId="{6D19F352-8A10-8442-AD13-0F81AF478BBA}" dt="2024-10-29T03:07:46.844" v="1647" actId="1076"/>
          <ac:cxnSpMkLst>
            <pc:docMk/>
            <pc:sldMk cId="1650805880" sldId="256"/>
            <ac:cxnSpMk id="381" creationId="{000C6260-BADA-2D97-C9D1-FF53EE81E2F4}"/>
          </ac:cxnSpMkLst>
        </pc:cxnChg>
        <pc:cxnChg chg="mod">
          <ac:chgData name="Garcia, Brandon Thomas" userId="660b0a78-f4bf-4f48-896a-01bf6c98c46b" providerId="ADAL" clId="{6D19F352-8A10-8442-AD13-0F81AF478BBA}" dt="2024-10-29T03:07:46.844" v="1647" actId="1076"/>
          <ac:cxnSpMkLst>
            <pc:docMk/>
            <pc:sldMk cId="1650805880" sldId="256"/>
            <ac:cxnSpMk id="385" creationId="{B1170E57-116B-D4B1-F50A-B17917F9A695}"/>
          </ac:cxnSpMkLst>
        </pc:cxnChg>
        <pc:cxnChg chg="mod">
          <ac:chgData name="Garcia, Brandon Thomas" userId="660b0a78-f4bf-4f48-896a-01bf6c98c46b" providerId="ADAL" clId="{6D19F352-8A10-8442-AD13-0F81AF478BBA}" dt="2024-10-29T03:07:46.844" v="1647" actId="1076"/>
          <ac:cxnSpMkLst>
            <pc:docMk/>
            <pc:sldMk cId="1650805880" sldId="256"/>
            <ac:cxnSpMk id="387" creationId="{DB008325-32C7-2824-458C-448067174BFB}"/>
          </ac:cxnSpMkLst>
        </pc:cxnChg>
        <pc:cxnChg chg="mod">
          <ac:chgData name="Garcia, Brandon Thomas" userId="660b0a78-f4bf-4f48-896a-01bf6c98c46b" providerId="ADAL" clId="{6D19F352-8A10-8442-AD13-0F81AF478BBA}" dt="2024-10-29T03:07:46.844" v="1647" actId="1076"/>
          <ac:cxnSpMkLst>
            <pc:docMk/>
            <pc:sldMk cId="1650805880" sldId="256"/>
            <ac:cxnSpMk id="388" creationId="{723B6154-CA09-711E-5715-96610E7BB8A1}"/>
          </ac:cxnSpMkLst>
        </pc:cxnChg>
        <pc:cxnChg chg="mod">
          <ac:chgData name="Garcia, Brandon Thomas" userId="660b0a78-f4bf-4f48-896a-01bf6c98c46b" providerId="ADAL" clId="{6D19F352-8A10-8442-AD13-0F81AF478BBA}" dt="2024-10-29T14:06:50.296" v="3406"/>
          <ac:cxnSpMkLst>
            <pc:docMk/>
            <pc:sldMk cId="1650805880" sldId="256"/>
            <ac:cxnSpMk id="425" creationId="{F1C8B0A9-7A51-B0B2-DDF3-DC74AE98A2A7}"/>
          </ac:cxnSpMkLst>
        </pc:cxnChg>
        <pc:cxnChg chg="mod">
          <ac:chgData name="Garcia, Brandon Thomas" userId="660b0a78-f4bf-4f48-896a-01bf6c98c46b" providerId="ADAL" clId="{6D19F352-8A10-8442-AD13-0F81AF478BBA}" dt="2024-10-29T14:06:50.296" v="3406"/>
          <ac:cxnSpMkLst>
            <pc:docMk/>
            <pc:sldMk cId="1650805880" sldId="256"/>
            <ac:cxnSpMk id="426" creationId="{ACFC3299-C685-7B8F-4E9B-B822BC2DC99A}"/>
          </ac:cxnSpMkLst>
        </pc:cxnChg>
        <pc:cxnChg chg="mod">
          <ac:chgData name="Garcia, Brandon Thomas" userId="660b0a78-f4bf-4f48-896a-01bf6c98c46b" providerId="ADAL" clId="{6D19F352-8A10-8442-AD13-0F81AF478BBA}" dt="2024-10-29T14:06:50.296" v="3406"/>
          <ac:cxnSpMkLst>
            <pc:docMk/>
            <pc:sldMk cId="1650805880" sldId="256"/>
            <ac:cxnSpMk id="427" creationId="{172C8A71-4A06-AE64-D204-6C05C17CCDC4}"/>
          </ac:cxnSpMkLst>
        </pc:cxnChg>
        <pc:cxnChg chg="mod">
          <ac:chgData name="Garcia, Brandon Thomas" userId="660b0a78-f4bf-4f48-896a-01bf6c98c46b" providerId="ADAL" clId="{6D19F352-8A10-8442-AD13-0F81AF478BBA}" dt="2024-10-29T14:06:50.296" v="3406"/>
          <ac:cxnSpMkLst>
            <pc:docMk/>
            <pc:sldMk cId="1650805880" sldId="256"/>
            <ac:cxnSpMk id="428" creationId="{7AC735A6-3512-0DB0-2887-28763E449B06}"/>
          </ac:cxnSpMkLst>
        </pc:cxnChg>
        <pc:cxnChg chg="mod">
          <ac:chgData name="Garcia, Brandon Thomas" userId="660b0a78-f4bf-4f48-896a-01bf6c98c46b" providerId="ADAL" clId="{6D19F352-8A10-8442-AD13-0F81AF478BBA}" dt="2024-10-29T14:06:50.296" v="3406"/>
          <ac:cxnSpMkLst>
            <pc:docMk/>
            <pc:sldMk cId="1650805880" sldId="256"/>
            <ac:cxnSpMk id="429" creationId="{D09B77B5-17DA-16FF-36D2-E5ED57494372}"/>
          </ac:cxnSpMkLst>
        </pc:cxnChg>
        <pc:cxnChg chg="mod">
          <ac:chgData name="Garcia, Brandon Thomas" userId="660b0a78-f4bf-4f48-896a-01bf6c98c46b" providerId="ADAL" clId="{6D19F352-8A10-8442-AD13-0F81AF478BBA}" dt="2024-10-29T14:06:50.296" v="3406"/>
          <ac:cxnSpMkLst>
            <pc:docMk/>
            <pc:sldMk cId="1650805880" sldId="256"/>
            <ac:cxnSpMk id="432" creationId="{57F967A8-DBB1-060B-81D1-BECFB94BEAF3}"/>
          </ac:cxnSpMkLst>
        </pc:cxnChg>
        <pc:cxnChg chg="mod">
          <ac:chgData name="Garcia, Brandon Thomas" userId="660b0a78-f4bf-4f48-896a-01bf6c98c46b" providerId="ADAL" clId="{6D19F352-8A10-8442-AD13-0F81AF478BBA}" dt="2024-10-29T14:06:50.296" v="3406"/>
          <ac:cxnSpMkLst>
            <pc:docMk/>
            <pc:sldMk cId="1650805880" sldId="256"/>
            <ac:cxnSpMk id="435" creationId="{19F304F7-6035-D50B-063B-7460E6FF1F1C}"/>
          </ac:cxnSpMkLst>
        </pc:cxnChg>
        <pc:cxnChg chg="mod">
          <ac:chgData name="Garcia, Brandon Thomas" userId="660b0a78-f4bf-4f48-896a-01bf6c98c46b" providerId="ADAL" clId="{6D19F352-8A10-8442-AD13-0F81AF478BBA}" dt="2024-10-29T14:06:50.296" v="3406"/>
          <ac:cxnSpMkLst>
            <pc:docMk/>
            <pc:sldMk cId="1650805880" sldId="256"/>
            <ac:cxnSpMk id="438" creationId="{8C8607D7-2D9F-4C4E-FD7A-79F8585290CA}"/>
          </ac:cxnSpMkLst>
        </pc:cxnChg>
        <pc:cxnChg chg="mod">
          <ac:chgData name="Garcia, Brandon Thomas" userId="660b0a78-f4bf-4f48-896a-01bf6c98c46b" providerId="ADAL" clId="{6D19F352-8A10-8442-AD13-0F81AF478BBA}" dt="2024-10-29T14:06:50.296" v="3406"/>
          <ac:cxnSpMkLst>
            <pc:docMk/>
            <pc:sldMk cId="1650805880" sldId="256"/>
            <ac:cxnSpMk id="439" creationId="{2E85328F-29F9-AFD6-755F-4B6CF0A5AB15}"/>
          </ac:cxnSpMkLst>
        </pc:cxnChg>
        <pc:cxnChg chg="mod">
          <ac:chgData name="Garcia, Brandon Thomas" userId="660b0a78-f4bf-4f48-896a-01bf6c98c46b" providerId="ADAL" clId="{6D19F352-8A10-8442-AD13-0F81AF478BBA}" dt="2024-10-29T14:06:50.296" v="3406"/>
          <ac:cxnSpMkLst>
            <pc:docMk/>
            <pc:sldMk cId="1650805880" sldId="256"/>
            <ac:cxnSpMk id="443" creationId="{4403F4E4-52A4-4902-BF6E-3A8F456D4B26}"/>
          </ac:cxnSpMkLst>
        </pc:cxnChg>
        <pc:cxnChg chg="mod">
          <ac:chgData name="Garcia, Brandon Thomas" userId="660b0a78-f4bf-4f48-896a-01bf6c98c46b" providerId="ADAL" clId="{6D19F352-8A10-8442-AD13-0F81AF478BBA}" dt="2024-10-29T14:06:50.296" v="3406"/>
          <ac:cxnSpMkLst>
            <pc:docMk/>
            <pc:sldMk cId="1650805880" sldId="256"/>
            <ac:cxnSpMk id="444" creationId="{FA06A20E-E9EC-3CB0-D2BB-69159F5C0C57}"/>
          </ac:cxnSpMkLst>
        </pc:cxnChg>
        <pc:cxnChg chg="mod">
          <ac:chgData name="Garcia, Brandon Thomas" userId="660b0a78-f4bf-4f48-896a-01bf6c98c46b" providerId="ADAL" clId="{6D19F352-8A10-8442-AD13-0F81AF478BBA}" dt="2024-10-29T14:06:50.296" v="3406"/>
          <ac:cxnSpMkLst>
            <pc:docMk/>
            <pc:sldMk cId="1650805880" sldId="256"/>
            <ac:cxnSpMk id="448" creationId="{9C30999E-B669-8C2B-F778-CB8765A6E5F8}"/>
          </ac:cxnSpMkLst>
        </pc:cxnChg>
        <pc:cxnChg chg="mod">
          <ac:chgData name="Garcia, Brandon Thomas" userId="660b0a78-f4bf-4f48-896a-01bf6c98c46b" providerId="ADAL" clId="{6D19F352-8A10-8442-AD13-0F81AF478BBA}" dt="2024-10-29T14:06:50.296" v="3406"/>
          <ac:cxnSpMkLst>
            <pc:docMk/>
            <pc:sldMk cId="1650805880" sldId="256"/>
            <ac:cxnSpMk id="450" creationId="{A731B7B2-4CD1-5BF5-847E-63CC68A251E9}"/>
          </ac:cxnSpMkLst>
        </pc:cxnChg>
        <pc:cxnChg chg="mod">
          <ac:chgData name="Garcia, Brandon Thomas" userId="660b0a78-f4bf-4f48-896a-01bf6c98c46b" providerId="ADAL" clId="{6D19F352-8A10-8442-AD13-0F81AF478BBA}" dt="2024-10-29T14:06:50.296" v="3406"/>
          <ac:cxnSpMkLst>
            <pc:docMk/>
            <pc:sldMk cId="1650805880" sldId="256"/>
            <ac:cxnSpMk id="451" creationId="{ECD462AA-06DE-DF07-B02F-9419B673C7B6}"/>
          </ac:cxnSpMkLst>
        </pc:cxnChg>
        <pc:cxnChg chg="mod topLvl">
          <ac:chgData name="Garcia, Brandon Thomas" userId="660b0a78-f4bf-4f48-896a-01bf6c98c46b" providerId="ADAL" clId="{6D19F352-8A10-8442-AD13-0F81AF478BBA}" dt="2024-11-01T14:28:24.478" v="6643" actId="1036"/>
          <ac:cxnSpMkLst>
            <pc:docMk/>
            <pc:sldMk cId="1650805880" sldId="256"/>
            <ac:cxnSpMk id="471" creationId="{983F3DA2-6653-1578-C174-608C7AFA8913}"/>
          </ac:cxnSpMkLst>
        </pc:cxnChg>
        <pc:cxnChg chg="mod topLvl">
          <ac:chgData name="Garcia, Brandon Thomas" userId="660b0a78-f4bf-4f48-896a-01bf6c98c46b" providerId="ADAL" clId="{6D19F352-8A10-8442-AD13-0F81AF478BBA}" dt="2024-11-01T14:23:59.707" v="6598" actId="165"/>
          <ac:cxnSpMkLst>
            <pc:docMk/>
            <pc:sldMk cId="1650805880" sldId="256"/>
            <ac:cxnSpMk id="473" creationId="{F54124F6-CE86-D4BA-B3F5-BCFC21DCB450}"/>
          </ac:cxnSpMkLst>
        </pc:cxnChg>
        <pc:cxnChg chg="mod topLvl">
          <ac:chgData name="Garcia, Brandon Thomas" userId="660b0a78-f4bf-4f48-896a-01bf6c98c46b" providerId="ADAL" clId="{6D19F352-8A10-8442-AD13-0F81AF478BBA}" dt="2024-11-01T14:24:07.348" v="6600" actId="165"/>
          <ac:cxnSpMkLst>
            <pc:docMk/>
            <pc:sldMk cId="1650805880" sldId="256"/>
            <ac:cxnSpMk id="481" creationId="{251ECD3C-AE79-01EC-ED71-6B675FF50BDA}"/>
          </ac:cxnSpMkLst>
        </pc:cxnChg>
        <pc:cxnChg chg="mod topLvl">
          <ac:chgData name="Garcia, Brandon Thomas" userId="660b0a78-f4bf-4f48-896a-01bf6c98c46b" providerId="ADAL" clId="{6D19F352-8A10-8442-AD13-0F81AF478BBA}" dt="2024-11-01T14:24:40.354" v="6609" actId="14100"/>
          <ac:cxnSpMkLst>
            <pc:docMk/>
            <pc:sldMk cId="1650805880" sldId="256"/>
            <ac:cxnSpMk id="484" creationId="{E3731853-F852-D770-D8F1-AB2A0F98EDC8}"/>
          </ac:cxnSpMkLst>
        </pc:cxnChg>
        <pc:cxnChg chg="mod topLvl">
          <ac:chgData name="Garcia, Brandon Thomas" userId="660b0a78-f4bf-4f48-896a-01bf6c98c46b" providerId="ADAL" clId="{6D19F352-8A10-8442-AD13-0F81AF478BBA}" dt="2024-11-01T14:24:40.354" v="6609" actId="14100"/>
          <ac:cxnSpMkLst>
            <pc:docMk/>
            <pc:sldMk cId="1650805880" sldId="256"/>
            <ac:cxnSpMk id="485" creationId="{A96D6109-3E94-C5EF-D5DE-C3FE5A9918F1}"/>
          </ac:cxnSpMkLst>
        </pc:cxnChg>
        <pc:cxnChg chg="mod topLvl">
          <ac:chgData name="Garcia, Brandon Thomas" userId="660b0a78-f4bf-4f48-896a-01bf6c98c46b" providerId="ADAL" clId="{6D19F352-8A10-8442-AD13-0F81AF478BBA}" dt="2024-11-01T14:24:40.354" v="6609" actId="14100"/>
          <ac:cxnSpMkLst>
            <pc:docMk/>
            <pc:sldMk cId="1650805880" sldId="256"/>
            <ac:cxnSpMk id="489" creationId="{37B0A366-6411-E2A0-0D0A-59800A961CB7}"/>
          </ac:cxnSpMkLst>
        </pc:cxnChg>
        <pc:cxnChg chg="mod topLvl">
          <ac:chgData name="Garcia, Brandon Thomas" userId="660b0a78-f4bf-4f48-896a-01bf6c98c46b" providerId="ADAL" clId="{6D19F352-8A10-8442-AD13-0F81AF478BBA}" dt="2024-11-01T14:24:40.354" v="6609" actId="14100"/>
          <ac:cxnSpMkLst>
            <pc:docMk/>
            <pc:sldMk cId="1650805880" sldId="256"/>
            <ac:cxnSpMk id="490" creationId="{CD8C4C7B-2A0D-EE86-444A-AB41ACFF5B05}"/>
          </ac:cxnSpMkLst>
        </pc:cxnChg>
        <pc:cxnChg chg="mod topLvl">
          <ac:chgData name="Garcia, Brandon Thomas" userId="660b0a78-f4bf-4f48-896a-01bf6c98c46b" providerId="ADAL" clId="{6D19F352-8A10-8442-AD13-0F81AF478BBA}" dt="2024-11-01T14:27:19.742" v="6620" actId="12788"/>
          <ac:cxnSpMkLst>
            <pc:docMk/>
            <pc:sldMk cId="1650805880" sldId="256"/>
            <ac:cxnSpMk id="494" creationId="{DFA89CC9-E02B-D74A-A71C-090151351001}"/>
          </ac:cxnSpMkLst>
        </pc:cxnChg>
        <pc:cxnChg chg="mod topLvl">
          <ac:chgData name="Garcia, Brandon Thomas" userId="660b0a78-f4bf-4f48-896a-01bf6c98c46b" providerId="ADAL" clId="{6D19F352-8A10-8442-AD13-0F81AF478BBA}" dt="2024-11-01T14:27:19.742" v="6620" actId="12788"/>
          <ac:cxnSpMkLst>
            <pc:docMk/>
            <pc:sldMk cId="1650805880" sldId="256"/>
            <ac:cxnSpMk id="496" creationId="{21A40119-647F-9D88-DB7B-025DD6EF1552}"/>
          </ac:cxnSpMkLst>
        </pc:cxnChg>
        <pc:cxnChg chg="mod topLvl">
          <ac:chgData name="Garcia, Brandon Thomas" userId="660b0a78-f4bf-4f48-896a-01bf6c98c46b" providerId="ADAL" clId="{6D19F352-8A10-8442-AD13-0F81AF478BBA}" dt="2024-11-01T14:27:19.742" v="6620" actId="12788"/>
          <ac:cxnSpMkLst>
            <pc:docMk/>
            <pc:sldMk cId="1650805880" sldId="256"/>
            <ac:cxnSpMk id="497" creationId="{D7BE7445-7C05-7CF1-69C8-826E1F07749A}"/>
          </ac:cxnSpMkLst>
        </pc:cxnChg>
        <pc:cxnChg chg="mod">
          <ac:chgData name="Garcia, Brandon Thomas" userId="660b0a78-f4bf-4f48-896a-01bf6c98c46b" providerId="ADAL" clId="{6D19F352-8A10-8442-AD13-0F81AF478BBA}" dt="2024-10-29T14:11:48.292" v="3437"/>
          <ac:cxnSpMkLst>
            <pc:docMk/>
            <pc:sldMk cId="1650805880" sldId="256"/>
            <ac:cxnSpMk id="503" creationId="{BE520620-6FEB-39C2-2A81-70887B85FF94}"/>
          </ac:cxnSpMkLst>
        </pc:cxnChg>
        <pc:cxnChg chg="mod">
          <ac:chgData name="Garcia, Brandon Thomas" userId="660b0a78-f4bf-4f48-896a-01bf6c98c46b" providerId="ADAL" clId="{6D19F352-8A10-8442-AD13-0F81AF478BBA}" dt="2024-10-29T14:11:48.292" v="3437"/>
          <ac:cxnSpMkLst>
            <pc:docMk/>
            <pc:sldMk cId="1650805880" sldId="256"/>
            <ac:cxnSpMk id="505" creationId="{39E1F4EB-A687-7212-31BC-E10DB59B4697}"/>
          </ac:cxnSpMkLst>
        </pc:cxnChg>
        <pc:cxnChg chg="mod">
          <ac:chgData name="Garcia, Brandon Thomas" userId="660b0a78-f4bf-4f48-896a-01bf6c98c46b" providerId="ADAL" clId="{6D19F352-8A10-8442-AD13-0F81AF478BBA}" dt="2024-10-29T14:11:48.292" v="3437"/>
          <ac:cxnSpMkLst>
            <pc:docMk/>
            <pc:sldMk cId="1650805880" sldId="256"/>
            <ac:cxnSpMk id="513" creationId="{BBD52BC0-D794-48E2-0D8B-320C4F4FB1C0}"/>
          </ac:cxnSpMkLst>
        </pc:cxnChg>
        <pc:cxnChg chg="mod">
          <ac:chgData name="Garcia, Brandon Thomas" userId="660b0a78-f4bf-4f48-896a-01bf6c98c46b" providerId="ADAL" clId="{6D19F352-8A10-8442-AD13-0F81AF478BBA}" dt="2024-10-29T14:11:48.292" v="3437"/>
          <ac:cxnSpMkLst>
            <pc:docMk/>
            <pc:sldMk cId="1650805880" sldId="256"/>
            <ac:cxnSpMk id="516" creationId="{BAEE19EB-8424-13DF-580A-15F984768D20}"/>
          </ac:cxnSpMkLst>
        </pc:cxnChg>
        <pc:cxnChg chg="mod">
          <ac:chgData name="Garcia, Brandon Thomas" userId="660b0a78-f4bf-4f48-896a-01bf6c98c46b" providerId="ADAL" clId="{6D19F352-8A10-8442-AD13-0F81AF478BBA}" dt="2024-10-29T14:11:48.292" v="3437"/>
          <ac:cxnSpMkLst>
            <pc:docMk/>
            <pc:sldMk cId="1650805880" sldId="256"/>
            <ac:cxnSpMk id="517" creationId="{D1864C6C-E8D3-1952-E104-6C0E2EB19780}"/>
          </ac:cxnSpMkLst>
        </pc:cxnChg>
        <pc:cxnChg chg="mod">
          <ac:chgData name="Garcia, Brandon Thomas" userId="660b0a78-f4bf-4f48-896a-01bf6c98c46b" providerId="ADAL" clId="{6D19F352-8A10-8442-AD13-0F81AF478BBA}" dt="2024-10-29T14:11:48.292" v="3437"/>
          <ac:cxnSpMkLst>
            <pc:docMk/>
            <pc:sldMk cId="1650805880" sldId="256"/>
            <ac:cxnSpMk id="521" creationId="{148CE3B3-30A6-5458-C630-13726AD3FEFA}"/>
          </ac:cxnSpMkLst>
        </pc:cxnChg>
        <pc:cxnChg chg="mod">
          <ac:chgData name="Garcia, Brandon Thomas" userId="660b0a78-f4bf-4f48-896a-01bf6c98c46b" providerId="ADAL" clId="{6D19F352-8A10-8442-AD13-0F81AF478BBA}" dt="2024-10-29T14:11:48.292" v="3437"/>
          <ac:cxnSpMkLst>
            <pc:docMk/>
            <pc:sldMk cId="1650805880" sldId="256"/>
            <ac:cxnSpMk id="522" creationId="{BCDD573E-D902-1256-FE75-3E32B5B993F4}"/>
          </ac:cxnSpMkLst>
        </pc:cxnChg>
        <pc:cxnChg chg="mod">
          <ac:chgData name="Garcia, Brandon Thomas" userId="660b0a78-f4bf-4f48-896a-01bf6c98c46b" providerId="ADAL" clId="{6D19F352-8A10-8442-AD13-0F81AF478BBA}" dt="2024-10-29T14:11:48.292" v="3437"/>
          <ac:cxnSpMkLst>
            <pc:docMk/>
            <pc:sldMk cId="1650805880" sldId="256"/>
            <ac:cxnSpMk id="526" creationId="{E0B68D31-3E6B-D913-5045-54DFB862770D}"/>
          </ac:cxnSpMkLst>
        </pc:cxnChg>
        <pc:cxnChg chg="mod">
          <ac:chgData name="Garcia, Brandon Thomas" userId="660b0a78-f4bf-4f48-896a-01bf6c98c46b" providerId="ADAL" clId="{6D19F352-8A10-8442-AD13-0F81AF478BBA}" dt="2024-10-29T14:11:48.292" v="3437"/>
          <ac:cxnSpMkLst>
            <pc:docMk/>
            <pc:sldMk cId="1650805880" sldId="256"/>
            <ac:cxnSpMk id="528" creationId="{179F3D01-A1D5-AB78-48C9-4E238054FB00}"/>
          </ac:cxnSpMkLst>
        </pc:cxnChg>
        <pc:cxnChg chg="mod">
          <ac:chgData name="Garcia, Brandon Thomas" userId="660b0a78-f4bf-4f48-896a-01bf6c98c46b" providerId="ADAL" clId="{6D19F352-8A10-8442-AD13-0F81AF478BBA}" dt="2024-10-29T14:11:48.292" v="3437"/>
          <ac:cxnSpMkLst>
            <pc:docMk/>
            <pc:sldMk cId="1650805880" sldId="256"/>
            <ac:cxnSpMk id="529" creationId="{A9765FF6-4CED-46C8-D63F-77A8381D337E}"/>
          </ac:cxnSpMkLst>
        </pc:cxnChg>
        <pc:cxnChg chg="mod">
          <ac:chgData name="Garcia, Brandon Thomas" userId="660b0a78-f4bf-4f48-896a-01bf6c98c46b" providerId="ADAL" clId="{6D19F352-8A10-8442-AD13-0F81AF478BBA}" dt="2024-10-29T23:55:20.259" v="4566" actId="1036"/>
          <ac:cxnSpMkLst>
            <pc:docMk/>
            <pc:sldMk cId="1650805880" sldId="256"/>
            <ac:cxnSpMk id="581" creationId="{9D100FE0-740A-6848-F28A-5C95560134DF}"/>
          </ac:cxnSpMkLst>
        </pc:cxnChg>
        <pc:cxnChg chg="mod">
          <ac:chgData name="Garcia, Brandon Thomas" userId="660b0a78-f4bf-4f48-896a-01bf6c98c46b" providerId="ADAL" clId="{6D19F352-8A10-8442-AD13-0F81AF478BBA}" dt="2024-10-29T23:55:20.259" v="4566" actId="1036"/>
          <ac:cxnSpMkLst>
            <pc:docMk/>
            <pc:sldMk cId="1650805880" sldId="256"/>
            <ac:cxnSpMk id="582" creationId="{5559C169-B98E-6A0C-B898-6C126865D78C}"/>
          </ac:cxnSpMkLst>
        </pc:cxnChg>
        <pc:cxnChg chg="mod">
          <ac:chgData name="Garcia, Brandon Thomas" userId="660b0a78-f4bf-4f48-896a-01bf6c98c46b" providerId="ADAL" clId="{6D19F352-8A10-8442-AD13-0F81AF478BBA}" dt="2024-10-29T23:55:20.259" v="4566" actId="1036"/>
          <ac:cxnSpMkLst>
            <pc:docMk/>
            <pc:sldMk cId="1650805880" sldId="256"/>
            <ac:cxnSpMk id="583" creationId="{AF79A984-1740-750E-C785-96F1E5FF96F3}"/>
          </ac:cxnSpMkLst>
        </pc:cxnChg>
        <pc:cxnChg chg="mod">
          <ac:chgData name="Garcia, Brandon Thomas" userId="660b0a78-f4bf-4f48-896a-01bf6c98c46b" providerId="ADAL" clId="{6D19F352-8A10-8442-AD13-0F81AF478BBA}" dt="2024-10-29T23:55:20.259" v="4566" actId="1036"/>
          <ac:cxnSpMkLst>
            <pc:docMk/>
            <pc:sldMk cId="1650805880" sldId="256"/>
            <ac:cxnSpMk id="584" creationId="{41F7C12C-4191-117A-226B-9A733D869A39}"/>
          </ac:cxnSpMkLst>
        </pc:cxnChg>
        <pc:cxnChg chg="mod">
          <ac:chgData name="Garcia, Brandon Thomas" userId="660b0a78-f4bf-4f48-896a-01bf6c98c46b" providerId="ADAL" clId="{6D19F352-8A10-8442-AD13-0F81AF478BBA}" dt="2024-10-29T23:55:20.259" v="4566" actId="1036"/>
          <ac:cxnSpMkLst>
            <pc:docMk/>
            <pc:sldMk cId="1650805880" sldId="256"/>
            <ac:cxnSpMk id="585" creationId="{FD9B728D-025A-6146-487B-E3F7D3DED321}"/>
          </ac:cxnSpMkLst>
        </pc:cxnChg>
        <pc:cxnChg chg="mod">
          <ac:chgData name="Garcia, Brandon Thomas" userId="660b0a78-f4bf-4f48-896a-01bf6c98c46b" providerId="ADAL" clId="{6D19F352-8A10-8442-AD13-0F81AF478BBA}" dt="2024-10-29T23:55:20.259" v="4566" actId="1036"/>
          <ac:cxnSpMkLst>
            <pc:docMk/>
            <pc:sldMk cId="1650805880" sldId="256"/>
            <ac:cxnSpMk id="588" creationId="{3857F4CC-F1B5-8782-2873-BFAA74F77985}"/>
          </ac:cxnSpMkLst>
        </pc:cxnChg>
        <pc:cxnChg chg="mod">
          <ac:chgData name="Garcia, Brandon Thomas" userId="660b0a78-f4bf-4f48-896a-01bf6c98c46b" providerId="ADAL" clId="{6D19F352-8A10-8442-AD13-0F81AF478BBA}" dt="2024-10-29T23:55:20.259" v="4566" actId="1036"/>
          <ac:cxnSpMkLst>
            <pc:docMk/>
            <pc:sldMk cId="1650805880" sldId="256"/>
            <ac:cxnSpMk id="591" creationId="{8FAAC241-6EAE-F246-CA43-6BC9A633EBA5}"/>
          </ac:cxnSpMkLst>
        </pc:cxnChg>
        <pc:cxnChg chg="mod">
          <ac:chgData name="Garcia, Brandon Thomas" userId="660b0a78-f4bf-4f48-896a-01bf6c98c46b" providerId="ADAL" clId="{6D19F352-8A10-8442-AD13-0F81AF478BBA}" dt="2024-10-29T23:55:20.259" v="4566" actId="1036"/>
          <ac:cxnSpMkLst>
            <pc:docMk/>
            <pc:sldMk cId="1650805880" sldId="256"/>
            <ac:cxnSpMk id="594" creationId="{66B1E68D-04D0-072E-FAF4-9A2A8E02B79C}"/>
          </ac:cxnSpMkLst>
        </pc:cxnChg>
        <pc:cxnChg chg="mod">
          <ac:chgData name="Garcia, Brandon Thomas" userId="660b0a78-f4bf-4f48-896a-01bf6c98c46b" providerId="ADAL" clId="{6D19F352-8A10-8442-AD13-0F81AF478BBA}" dt="2024-10-29T23:55:20.259" v="4566" actId="1036"/>
          <ac:cxnSpMkLst>
            <pc:docMk/>
            <pc:sldMk cId="1650805880" sldId="256"/>
            <ac:cxnSpMk id="595" creationId="{38815002-2FE3-00E1-C7D5-9BD6FF8CDDA5}"/>
          </ac:cxnSpMkLst>
        </pc:cxnChg>
        <pc:cxnChg chg="mod">
          <ac:chgData name="Garcia, Brandon Thomas" userId="660b0a78-f4bf-4f48-896a-01bf6c98c46b" providerId="ADAL" clId="{6D19F352-8A10-8442-AD13-0F81AF478BBA}" dt="2024-10-29T23:55:20.259" v="4566" actId="1036"/>
          <ac:cxnSpMkLst>
            <pc:docMk/>
            <pc:sldMk cId="1650805880" sldId="256"/>
            <ac:cxnSpMk id="599" creationId="{3560D597-E5A1-D941-37A3-CC9C31C82CF4}"/>
          </ac:cxnSpMkLst>
        </pc:cxnChg>
        <pc:cxnChg chg="mod">
          <ac:chgData name="Garcia, Brandon Thomas" userId="660b0a78-f4bf-4f48-896a-01bf6c98c46b" providerId="ADAL" clId="{6D19F352-8A10-8442-AD13-0F81AF478BBA}" dt="2024-10-29T23:55:20.259" v="4566" actId="1036"/>
          <ac:cxnSpMkLst>
            <pc:docMk/>
            <pc:sldMk cId="1650805880" sldId="256"/>
            <ac:cxnSpMk id="600" creationId="{2884AF19-2CE2-0919-0AD7-92D1460B7B81}"/>
          </ac:cxnSpMkLst>
        </pc:cxnChg>
        <pc:cxnChg chg="mod">
          <ac:chgData name="Garcia, Brandon Thomas" userId="660b0a78-f4bf-4f48-896a-01bf6c98c46b" providerId="ADAL" clId="{6D19F352-8A10-8442-AD13-0F81AF478BBA}" dt="2024-10-29T23:55:20.259" v="4566" actId="1036"/>
          <ac:cxnSpMkLst>
            <pc:docMk/>
            <pc:sldMk cId="1650805880" sldId="256"/>
            <ac:cxnSpMk id="604" creationId="{35BB43C4-BCDF-4819-64ED-8A5AB82A3BF5}"/>
          </ac:cxnSpMkLst>
        </pc:cxnChg>
        <pc:cxnChg chg="mod">
          <ac:chgData name="Garcia, Brandon Thomas" userId="660b0a78-f4bf-4f48-896a-01bf6c98c46b" providerId="ADAL" clId="{6D19F352-8A10-8442-AD13-0F81AF478BBA}" dt="2024-10-29T23:55:20.259" v="4566" actId="1036"/>
          <ac:cxnSpMkLst>
            <pc:docMk/>
            <pc:sldMk cId="1650805880" sldId="256"/>
            <ac:cxnSpMk id="606" creationId="{C0218EC9-8926-9807-A285-745E36E4312B}"/>
          </ac:cxnSpMkLst>
        </pc:cxnChg>
        <pc:cxnChg chg="mod">
          <ac:chgData name="Garcia, Brandon Thomas" userId="660b0a78-f4bf-4f48-896a-01bf6c98c46b" providerId="ADAL" clId="{6D19F352-8A10-8442-AD13-0F81AF478BBA}" dt="2024-10-29T23:55:20.259" v="4566" actId="1036"/>
          <ac:cxnSpMkLst>
            <pc:docMk/>
            <pc:sldMk cId="1650805880" sldId="256"/>
            <ac:cxnSpMk id="607" creationId="{373161DA-B620-F56E-53C1-D9961BCE23CA}"/>
          </ac:cxnSpMkLst>
        </pc:cxnChg>
        <pc:cxnChg chg="mod">
          <ac:chgData name="Garcia, Brandon Thomas" userId="660b0a78-f4bf-4f48-896a-01bf6c98c46b" providerId="ADAL" clId="{6D19F352-8A10-8442-AD13-0F81AF478BBA}" dt="2024-10-29T15:07:35.221" v="3978" actId="571"/>
          <ac:cxnSpMkLst>
            <pc:docMk/>
            <pc:sldMk cId="1650805880" sldId="256"/>
            <ac:cxnSpMk id="659" creationId="{CA3F7798-F6B4-23B1-C916-7E92E7A1795E}"/>
          </ac:cxnSpMkLst>
        </pc:cxnChg>
        <pc:cxnChg chg="mod">
          <ac:chgData name="Garcia, Brandon Thomas" userId="660b0a78-f4bf-4f48-896a-01bf6c98c46b" providerId="ADAL" clId="{6D19F352-8A10-8442-AD13-0F81AF478BBA}" dt="2024-10-29T15:07:35.221" v="3978" actId="571"/>
          <ac:cxnSpMkLst>
            <pc:docMk/>
            <pc:sldMk cId="1650805880" sldId="256"/>
            <ac:cxnSpMk id="660" creationId="{8D945F78-B337-76E9-DE73-556A278C3FA2}"/>
          </ac:cxnSpMkLst>
        </pc:cxnChg>
        <pc:cxnChg chg="mod">
          <ac:chgData name="Garcia, Brandon Thomas" userId="660b0a78-f4bf-4f48-896a-01bf6c98c46b" providerId="ADAL" clId="{6D19F352-8A10-8442-AD13-0F81AF478BBA}" dt="2024-10-29T15:07:35.221" v="3978" actId="571"/>
          <ac:cxnSpMkLst>
            <pc:docMk/>
            <pc:sldMk cId="1650805880" sldId="256"/>
            <ac:cxnSpMk id="661" creationId="{B40D73B9-ACF2-1EA5-8A71-038C951AE3C4}"/>
          </ac:cxnSpMkLst>
        </pc:cxnChg>
        <pc:cxnChg chg="mod">
          <ac:chgData name="Garcia, Brandon Thomas" userId="660b0a78-f4bf-4f48-896a-01bf6c98c46b" providerId="ADAL" clId="{6D19F352-8A10-8442-AD13-0F81AF478BBA}" dt="2024-10-29T15:07:35.221" v="3978" actId="571"/>
          <ac:cxnSpMkLst>
            <pc:docMk/>
            <pc:sldMk cId="1650805880" sldId="256"/>
            <ac:cxnSpMk id="662" creationId="{C627DBF5-6D45-0492-7CC7-B786AD60CEAD}"/>
          </ac:cxnSpMkLst>
        </pc:cxnChg>
        <pc:cxnChg chg="mod">
          <ac:chgData name="Garcia, Brandon Thomas" userId="660b0a78-f4bf-4f48-896a-01bf6c98c46b" providerId="ADAL" clId="{6D19F352-8A10-8442-AD13-0F81AF478BBA}" dt="2024-10-29T15:07:35.221" v="3978" actId="571"/>
          <ac:cxnSpMkLst>
            <pc:docMk/>
            <pc:sldMk cId="1650805880" sldId="256"/>
            <ac:cxnSpMk id="663" creationId="{EEBD19F1-7B7B-9A74-D54A-A11DD9A3DA7A}"/>
          </ac:cxnSpMkLst>
        </pc:cxnChg>
        <pc:cxnChg chg="mod">
          <ac:chgData name="Garcia, Brandon Thomas" userId="660b0a78-f4bf-4f48-896a-01bf6c98c46b" providerId="ADAL" clId="{6D19F352-8A10-8442-AD13-0F81AF478BBA}" dt="2024-10-29T15:07:35.221" v="3978" actId="571"/>
          <ac:cxnSpMkLst>
            <pc:docMk/>
            <pc:sldMk cId="1650805880" sldId="256"/>
            <ac:cxnSpMk id="666" creationId="{CA00AF42-4D47-A2E3-EE68-70A4CB4E978C}"/>
          </ac:cxnSpMkLst>
        </pc:cxnChg>
        <pc:cxnChg chg="mod">
          <ac:chgData name="Garcia, Brandon Thomas" userId="660b0a78-f4bf-4f48-896a-01bf6c98c46b" providerId="ADAL" clId="{6D19F352-8A10-8442-AD13-0F81AF478BBA}" dt="2024-10-29T15:07:35.221" v="3978" actId="571"/>
          <ac:cxnSpMkLst>
            <pc:docMk/>
            <pc:sldMk cId="1650805880" sldId="256"/>
            <ac:cxnSpMk id="669" creationId="{B8D4F9FE-CFB1-8639-906E-04DC744EA510}"/>
          </ac:cxnSpMkLst>
        </pc:cxnChg>
        <pc:cxnChg chg="mod">
          <ac:chgData name="Garcia, Brandon Thomas" userId="660b0a78-f4bf-4f48-896a-01bf6c98c46b" providerId="ADAL" clId="{6D19F352-8A10-8442-AD13-0F81AF478BBA}" dt="2024-10-29T15:07:35.221" v="3978" actId="571"/>
          <ac:cxnSpMkLst>
            <pc:docMk/>
            <pc:sldMk cId="1650805880" sldId="256"/>
            <ac:cxnSpMk id="672" creationId="{AB00E289-FDF7-A5D1-2318-D0C1428BD736}"/>
          </ac:cxnSpMkLst>
        </pc:cxnChg>
        <pc:cxnChg chg="mod">
          <ac:chgData name="Garcia, Brandon Thomas" userId="660b0a78-f4bf-4f48-896a-01bf6c98c46b" providerId="ADAL" clId="{6D19F352-8A10-8442-AD13-0F81AF478BBA}" dt="2024-10-29T15:07:35.221" v="3978" actId="571"/>
          <ac:cxnSpMkLst>
            <pc:docMk/>
            <pc:sldMk cId="1650805880" sldId="256"/>
            <ac:cxnSpMk id="673" creationId="{C8956E13-6A58-0F46-10DD-AF1CB412EC3B}"/>
          </ac:cxnSpMkLst>
        </pc:cxnChg>
        <pc:cxnChg chg="mod">
          <ac:chgData name="Garcia, Brandon Thomas" userId="660b0a78-f4bf-4f48-896a-01bf6c98c46b" providerId="ADAL" clId="{6D19F352-8A10-8442-AD13-0F81AF478BBA}" dt="2024-10-29T15:07:35.221" v="3978" actId="571"/>
          <ac:cxnSpMkLst>
            <pc:docMk/>
            <pc:sldMk cId="1650805880" sldId="256"/>
            <ac:cxnSpMk id="677" creationId="{F7382850-DF94-AA94-BF28-2F2F75B47AD7}"/>
          </ac:cxnSpMkLst>
        </pc:cxnChg>
        <pc:cxnChg chg="mod">
          <ac:chgData name="Garcia, Brandon Thomas" userId="660b0a78-f4bf-4f48-896a-01bf6c98c46b" providerId="ADAL" clId="{6D19F352-8A10-8442-AD13-0F81AF478BBA}" dt="2024-10-29T15:07:35.221" v="3978" actId="571"/>
          <ac:cxnSpMkLst>
            <pc:docMk/>
            <pc:sldMk cId="1650805880" sldId="256"/>
            <ac:cxnSpMk id="678" creationId="{5FAFCF55-C4BC-D718-9EA6-44F26C93E3AA}"/>
          </ac:cxnSpMkLst>
        </pc:cxnChg>
        <pc:cxnChg chg="mod">
          <ac:chgData name="Garcia, Brandon Thomas" userId="660b0a78-f4bf-4f48-896a-01bf6c98c46b" providerId="ADAL" clId="{6D19F352-8A10-8442-AD13-0F81AF478BBA}" dt="2024-10-29T15:07:35.221" v="3978" actId="571"/>
          <ac:cxnSpMkLst>
            <pc:docMk/>
            <pc:sldMk cId="1650805880" sldId="256"/>
            <ac:cxnSpMk id="682" creationId="{A9E36EF8-396F-839B-FB98-6705BC77F788}"/>
          </ac:cxnSpMkLst>
        </pc:cxnChg>
        <pc:cxnChg chg="mod">
          <ac:chgData name="Garcia, Brandon Thomas" userId="660b0a78-f4bf-4f48-896a-01bf6c98c46b" providerId="ADAL" clId="{6D19F352-8A10-8442-AD13-0F81AF478BBA}" dt="2024-10-29T15:07:35.221" v="3978" actId="571"/>
          <ac:cxnSpMkLst>
            <pc:docMk/>
            <pc:sldMk cId="1650805880" sldId="256"/>
            <ac:cxnSpMk id="684" creationId="{3313155F-56EC-82D2-ADEA-79F385D84014}"/>
          </ac:cxnSpMkLst>
        </pc:cxnChg>
        <pc:cxnChg chg="mod">
          <ac:chgData name="Garcia, Brandon Thomas" userId="660b0a78-f4bf-4f48-896a-01bf6c98c46b" providerId="ADAL" clId="{6D19F352-8A10-8442-AD13-0F81AF478BBA}" dt="2024-10-29T15:07:35.221" v="3978" actId="571"/>
          <ac:cxnSpMkLst>
            <pc:docMk/>
            <pc:sldMk cId="1650805880" sldId="256"/>
            <ac:cxnSpMk id="685" creationId="{EF7E41EA-5A4A-37D5-573C-59A1D054F67C}"/>
          </ac:cxnSpMkLst>
        </pc:cxnChg>
      </pc:sldChg>
      <pc:sldChg chg="addSp delSp modSp new del mod">
        <pc:chgData name="Garcia, Brandon Thomas" userId="660b0a78-f4bf-4f48-896a-01bf6c98c46b" providerId="ADAL" clId="{6D19F352-8A10-8442-AD13-0F81AF478BBA}" dt="2024-10-30T00:11:30.569" v="5215" actId="2696"/>
        <pc:sldMkLst>
          <pc:docMk/>
          <pc:sldMk cId="215407695" sldId="257"/>
        </pc:sldMkLst>
        <pc:spChg chg="del mod">
          <ac:chgData name="Garcia, Brandon Thomas" userId="660b0a78-f4bf-4f48-896a-01bf6c98c46b" providerId="ADAL" clId="{6D19F352-8A10-8442-AD13-0F81AF478BBA}" dt="2024-10-29T14:10:26.104" v="3424" actId="478"/>
          <ac:spMkLst>
            <pc:docMk/>
            <pc:sldMk cId="215407695" sldId="257"/>
            <ac:spMk id="2" creationId="{D33703D4-8ADE-2274-B507-B1AEAA7C3F4D}"/>
          </ac:spMkLst>
        </pc:spChg>
        <pc:spChg chg="del mod">
          <ac:chgData name="Garcia, Brandon Thomas" userId="660b0a78-f4bf-4f48-896a-01bf6c98c46b" providerId="ADAL" clId="{6D19F352-8A10-8442-AD13-0F81AF478BBA}" dt="2024-10-29T14:10:25.224" v="3423" actId="478"/>
          <ac:spMkLst>
            <pc:docMk/>
            <pc:sldMk cId="215407695" sldId="257"/>
            <ac:spMk id="3" creationId="{D53A2774-5C4F-E346-6CAD-59897A0A2A21}"/>
          </ac:spMkLst>
        </pc:spChg>
        <pc:spChg chg="add del mod">
          <ac:chgData name="Garcia, Brandon Thomas" userId="660b0a78-f4bf-4f48-896a-01bf6c98c46b" providerId="ADAL" clId="{6D19F352-8A10-8442-AD13-0F81AF478BBA}" dt="2024-10-29T14:11:25.726" v="3434" actId="21"/>
          <ac:spMkLst>
            <pc:docMk/>
            <pc:sldMk cId="215407695" sldId="257"/>
            <ac:spMk id="5" creationId="{AC88601A-007A-7FA5-2987-B38E614F808F}"/>
          </ac:spMkLst>
        </pc:spChg>
        <pc:spChg chg="add del mod">
          <ac:chgData name="Garcia, Brandon Thomas" userId="660b0a78-f4bf-4f48-896a-01bf6c98c46b" providerId="ADAL" clId="{6D19F352-8A10-8442-AD13-0F81AF478BBA}" dt="2024-10-29T14:11:25.726" v="3434" actId="21"/>
          <ac:spMkLst>
            <pc:docMk/>
            <pc:sldMk cId="215407695" sldId="257"/>
            <ac:spMk id="6" creationId="{C47D155A-94C5-35EC-1678-144F9B629AA3}"/>
          </ac:spMkLst>
        </pc:spChg>
        <pc:spChg chg="mod">
          <ac:chgData name="Garcia, Brandon Thomas" userId="660b0a78-f4bf-4f48-896a-01bf6c98c46b" providerId="ADAL" clId="{6D19F352-8A10-8442-AD13-0F81AF478BBA}" dt="2024-10-29T14:10:27.419" v="3425"/>
          <ac:spMkLst>
            <pc:docMk/>
            <pc:sldMk cId="215407695" sldId="257"/>
            <ac:spMk id="11" creationId="{49D7EB92-DF70-599E-C94D-D2F44EE8DB00}"/>
          </ac:spMkLst>
        </pc:spChg>
        <pc:spChg chg="mod">
          <ac:chgData name="Garcia, Brandon Thomas" userId="660b0a78-f4bf-4f48-896a-01bf6c98c46b" providerId="ADAL" clId="{6D19F352-8A10-8442-AD13-0F81AF478BBA}" dt="2024-10-29T14:10:27.419" v="3425"/>
          <ac:spMkLst>
            <pc:docMk/>
            <pc:sldMk cId="215407695" sldId="257"/>
            <ac:spMk id="13" creationId="{D3677606-64C2-AE79-A6F4-DE697EC453A0}"/>
          </ac:spMkLst>
        </pc:spChg>
        <pc:spChg chg="mod">
          <ac:chgData name="Garcia, Brandon Thomas" userId="660b0a78-f4bf-4f48-896a-01bf6c98c46b" providerId="ADAL" clId="{6D19F352-8A10-8442-AD13-0F81AF478BBA}" dt="2024-10-29T14:10:27.419" v="3425"/>
          <ac:spMkLst>
            <pc:docMk/>
            <pc:sldMk cId="215407695" sldId="257"/>
            <ac:spMk id="18" creationId="{16BDDBA7-FCEC-2485-A7F2-36FFD0CAD639}"/>
          </ac:spMkLst>
        </pc:spChg>
        <pc:spChg chg="mod">
          <ac:chgData name="Garcia, Brandon Thomas" userId="660b0a78-f4bf-4f48-896a-01bf6c98c46b" providerId="ADAL" clId="{6D19F352-8A10-8442-AD13-0F81AF478BBA}" dt="2024-10-29T14:10:27.419" v="3425"/>
          <ac:spMkLst>
            <pc:docMk/>
            <pc:sldMk cId="215407695" sldId="257"/>
            <ac:spMk id="19" creationId="{CB4CA54D-CE54-6514-E860-E3BD1F1BD4AB}"/>
          </ac:spMkLst>
        </pc:spChg>
        <pc:spChg chg="mod">
          <ac:chgData name="Garcia, Brandon Thomas" userId="660b0a78-f4bf-4f48-896a-01bf6c98c46b" providerId="ADAL" clId="{6D19F352-8A10-8442-AD13-0F81AF478BBA}" dt="2024-10-29T14:10:27.419" v="3425"/>
          <ac:spMkLst>
            <pc:docMk/>
            <pc:sldMk cId="215407695" sldId="257"/>
            <ac:spMk id="20" creationId="{3EC56A7B-2FF1-B719-1965-96D8C6754BF7}"/>
          </ac:spMkLst>
        </pc:spChg>
        <pc:spChg chg="mod">
          <ac:chgData name="Garcia, Brandon Thomas" userId="660b0a78-f4bf-4f48-896a-01bf6c98c46b" providerId="ADAL" clId="{6D19F352-8A10-8442-AD13-0F81AF478BBA}" dt="2024-10-29T14:10:27.419" v="3425"/>
          <ac:spMkLst>
            <pc:docMk/>
            <pc:sldMk cId="215407695" sldId="257"/>
            <ac:spMk id="21" creationId="{7550C371-B731-67C6-4FB5-1AC9637434BF}"/>
          </ac:spMkLst>
        </pc:spChg>
        <pc:spChg chg="mod">
          <ac:chgData name="Garcia, Brandon Thomas" userId="660b0a78-f4bf-4f48-896a-01bf6c98c46b" providerId="ADAL" clId="{6D19F352-8A10-8442-AD13-0F81AF478BBA}" dt="2024-10-29T14:10:27.419" v="3425"/>
          <ac:spMkLst>
            <pc:docMk/>
            <pc:sldMk cId="215407695" sldId="257"/>
            <ac:spMk id="22" creationId="{704E055F-9731-DD3B-9639-543B3343D8A2}"/>
          </ac:spMkLst>
        </pc:spChg>
        <pc:spChg chg="mod">
          <ac:chgData name="Garcia, Brandon Thomas" userId="660b0a78-f4bf-4f48-896a-01bf6c98c46b" providerId="ADAL" clId="{6D19F352-8A10-8442-AD13-0F81AF478BBA}" dt="2024-10-29T14:10:27.419" v="3425"/>
          <ac:spMkLst>
            <pc:docMk/>
            <pc:sldMk cId="215407695" sldId="257"/>
            <ac:spMk id="23" creationId="{FD20CD4E-576C-9DCF-E056-96BD7CAFAACF}"/>
          </ac:spMkLst>
        </pc:spChg>
        <pc:spChg chg="mod">
          <ac:chgData name="Garcia, Brandon Thomas" userId="660b0a78-f4bf-4f48-896a-01bf6c98c46b" providerId="ADAL" clId="{6D19F352-8A10-8442-AD13-0F81AF478BBA}" dt="2024-10-29T14:10:27.419" v="3425"/>
          <ac:spMkLst>
            <pc:docMk/>
            <pc:sldMk cId="215407695" sldId="257"/>
            <ac:spMk id="24" creationId="{90213BDF-1C42-2EA7-4956-8BCCD3A518E6}"/>
          </ac:spMkLst>
        </pc:spChg>
        <pc:spChg chg="add del mod">
          <ac:chgData name="Garcia, Brandon Thomas" userId="660b0a78-f4bf-4f48-896a-01bf6c98c46b" providerId="ADAL" clId="{6D19F352-8A10-8442-AD13-0F81AF478BBA}" dt="2024-10-29T14:11:25.726" v="3434" actId="21"/>
          <ac:spMkLst>
            <pc:docMk/>
            <pc:sldMk cId="215407695" sldId="257"/>
            <ac:spMk id="27" creationId="{C03D35B9-58A6-9B1A-25BF-6A87509076A2}"/>
          </ac:spMkLst>
        </pc:spChg>
        <pc:spChg chg="add del mod">
          <ac:chgData name="Garcia, Brandon Thomas" userId="660b0a78-f4bf-4f48-896a-01bf6c98c46b" providerId="ADAL" clId="{6D19F352-8A10-8442-AD13-0F81AF478BBA}" dt="2024-10-29T14:55:26.319" v="3889" actId="21"/>
          <ac:spMkLst>
            <pc:docMk/>
            <pc:sldMk cId="215407695" sldId="257"/>
            <ac:spMk id="28" creationId="{33773C24-1A75-06E7-DC90-C27F77C20D40}"/>
          </ac:spMkLst>
        </pc:spChg>
        <pc:spChg chg="add del mod">
          <ac:chgData name="Garcia, Brandon Thomas" userId="660b0a78-f4bf-4f48-896a-01bf6c98c46b" providerId="ADAL" clId="{6D19F352-8A10-8442-AD13-0F81AF478BBA}" dt="2024-10-29T14:55:26.319" v="3889" actId="21"/>
          <ac:spMkLst>
            <pc:docMk/>
            <pc:sldMk cId="215407695" sldId="257"/>
            <ac:spMk id="29" creationId="{38199C14-7455-1A37-32EE-C79FB5C87E9B}"/>
          </ac:spMkLst>
        </pc:spChg>
        <pc:spChg chg="add del mod">
          <ac:chgData name="Garcia, Brandon Thomas" userId="660b0a78-f4bf-4f48-896a-01bf6c98c46b" providerId="ADAL" clId="{6D19F352-8A10-8442-AD13-0F81AF478BBA}" dt="2024-10-29T14:55:26.319" v="3889" actId="21"/>
          <ac:spMkLst>
            <pc:docMk/>
            <pc:sldMk cId="215407695" sldId="257"/>
            <ac:spMk id="30" creationId="{B2A3C22A-16BB-A339-D8D5-BDC8DB7B9009}"/>
          </ac:spMkLst>
        </pc:spChg>
        <pc:spChg chg="add mod">
          <ac:chgData name="Garcia, Brandon Thomas" userId="660b0a78-f4bf-4f48-896a-01bf6c98c46b" providerId="ADAL" clId="{6D19F352-8A10-8442-AD13-0F81AF478BBA}" dt="2024-10-29T14:10:27.419" v="3425"/>
          <ac:spMkLst>
            <pc:docMk/>
            <pc:sldMk cId="215407695" sldId="257"/>
            <ac:spMk id="31" creationId="{B90A7CE4-3B32-5B00-BA49-E1D248E8B2C9}"/>
          </ac:spMkLst>
        </pc:spChg>
        <pc:spChg chg="add mod">
          <ac:chgData name="Garcia, Brandon Thomas" userId="660b0a78-f4bf-4f48-896a-01bf6c98c46b" providerId="ADAL" clId="{6D19F352-8A10-8442-AD13-0F81AF478BBA}" dt="2024-10-29T14:10:27.419" v="3425"/>
          <ac:spMkLst>
            <pc:docMk/>
            <pc:sldMk cId="215407695" sldId="257"/>
            <ac:spMk id="32" creationId="{EC2EE888-99D7-95C2-8DE6-F4E77C74629A}"/>
          </ac:spMkLst>
        </pc:spChg>
        <pc:spChg chg="mod">
          <ac:chgData name="Garcia, Brandon Thomas" userId="660b0a78-f4bf-4f48-896a-01bf6c98c46b" providerId="ADAL" clId="{6D19F352-8A10-8442-AD13-0F81AF478BBA}" dt="2024-10-29T14:10:27.419" v="3425"/>
          <ac:spMkLst>
            <pc:docMk/>
            <pc:sldMk cId="215407695" sldId="257"/>
            <ac:spMk id="38" creationId="{80D5099C-BEBA-A1F9-B7E9-32B93D900ECF}"/>
          </ac:spMkLst>
        </pc:spChg>
        <pc:spChg chg="mod">
          <ac:chgData name="Garcia, Brandon Thomas" userId="660b0a78-f4bf-4f48-896a-01bf6c98c46b" providerId="ADAL" clId="{6D19F352-8A10-8442-AD13-0F81AF478BBA}" dt="2024-10-29T14:10:27.419" v="3425"/>
          <ac:spMkLst>
            <pc:docMk/>
            <pc:sldMk cId="215407695" sldId="257"/>
            <ac:spMk id="40" creationId="{C692068B-DACB-E760-C3E5-A8D709D955D0}"/>
          </ac:spMkLst>
        </pc:spChg>
        <pc:spChg chg="mod">
          <ac:chgData name="Garcia, Brandon Thomas" userId="660b0a78-f4bf-4f48-896a-01bf6c98c46b" providerId="ADAL" clId="{6D19F352-8A10-8442-AD13-0F81AF478BBA}" dt="2024-10-29T14:10:27.419" v="3425"/>
          <ac:spMkLst>
            <pc:docMk/>
            <pc:sldMk cId="215407695" sldId="257"/>
            <ac:spMk id="43" creationId="{090D90BF-5F4B-FA4D-8ED5-DC73E1805E2F}"/>
          </ac:spMkLst>
        </pc:spChg>
        <pc:spChg chg="mod">
          <ac:chgData name="Garcia, Brandon Thomas" userId="660b0a78-f4bf-4f48-896a-01bf6c98c46b" providerId="ADAL" clId="{6D19F352-8A10-8442-AD13-0F81AF478BBA}" dt="2024-10-29T14:10:27.419" v="3425"/>
          <ac:spMkLst>
            <pc:docMk/>
            <pc:sldMk cId="215407695" sldId="257"/>
            <ac:spMk id="46" creationId="{5BE24A57-C846-AC45-2FA0-7A654A4FC741}"/>
          </ac:spMkLst>
        </pc:spChg>
        <pc:spChg chg="mod">
          <ac:chgData name="Garcia, Brandon Thomas" userId="660b0a78-f4bf-4f48-896a-01bf6c98c46b" providerId="ADAL" clId="{6D19F352-8A10-8442-AD13-0F81AF478BBA}" dt="2024-10-29T14:10:27.419" v="3425"/>
          <ac:spMkLst>
            <pc:docMk/>
            <pc:sldMk cId="215407695" sldId="257"/>
            <ac:spMk id="47" creationId="{C3DE4F3F-6486-31C5-5BD8-C938CF94B969}"/>
          </ac:spMkLst>
        </pc:spChg>
        <pc:spChg chg="mod">
          <ac:chgData name="Garcia, Brandon Thomas" userId="660b0a78-f4bf-4f48-896a-01bf6c98c46b" providerId="ADAL" clId="{6D19F352-8A10-8442-AD13-0F81AF478BBA}" dt="2024-10-29T14:10:27.419" v="3425"/>
          <ac:spMkLst>
            <pc:docMk/>
            <pc:sldMk cId="215407695" sldId="257"/>
            <ac:spMk id="50" creationId="{9FCEA907-379C-A542-9B38-E33F05559B8D}"/>
          </ac:spMkLst>
        </pc:spChg>
        <pc:spChg chg="mod">
          <ac:chgData name="Garcia, Brandon Thomas" userId="660b0a78-f4bf-4f48-896a-01bf6c98c46b" providerId="ADAL" clId="{6D19F352-8A10-8442-AD13-0F81AF478BBA}" dt="2024-10-29T14:10:27.419" v="3425"/>
          <ac:spMkLst>
            <pc:docMk/>
            <pc:sldMk cId="215407695" sldId="257"/>
            <ac:spMk id="51" creationId="{859E6BAD-65A3-3552-B811-BFB82B0824B1}"/>
          </ac:spMkLst>
        </pc:spChg>
        <pc:spChg chg="mod">
          <ac:chgData name="Garcia, Brandon Thomas" userId="660b0a78-f4bf-4f48-896a-01bf6c98c46b" providerId="ADAL" clId="{6D19F352-8A10-8442-AD13-0F81AF478BBA}" dt="2024-10-29T14:10:27.419" v="3425"/>
          <ac:spMkLst>
            <pc:docMk/>
            <pc:sldMk cId="215407695" sldId="257"/>
            <ac:spMk id="52" creationId="{A128BE8C-75B4-248A-CE51-90FFB96E3718}"/>
          </ac:spMkLst>
        </pc:spChg>
        <pc:spChg chg="mod">
          <ac:chgData name="Garcia, Brandon Thomas" userId="660b0a78-f4bf-4f48-896a-01bf6c98c46b" providerId="ADAL" clId="{6D19F352-8A10-8442-AD13-0F81AF478BBA}" dt="2024-10-29T14:10:27.419" v="3425"/>
          <ac:spMkLst>
            <pc:docMk/>
            <pc:sldMk cId="215407695" sldId="257"/>
            <ac:spMk id="55" creationId="{520AF389-1E6F-BC63-32C3-1008936AE75C}"/>
          </ac:spMkLst>
        </pc:spChg>
        <pc:spChg chg="mod">
          <ac:chgData name="Garcia, Brandon Thomas" userId="660b0a78-f4bf-4f48-896a-01bf6c98c46b" providerId="ADAL" clId="{6D19F352-8A10-8442-AD13-0F81AF478BBA}" dt="2024-10-29T14:10:27.419" v="3425"/>
          <ac:spMkLst>
            <pc:docMk/>
            <pc:sldMk cId="215407695" sldId="257"/>
            <ac:spMk id="56" creationId="{EC0CD1DD-4B91-70E7-95B5-AB43E6664D5A}"/>
          </ac:spMkLst>
        </pc:spChg>
        <pc:spChg chg="mod">
          <ac:chgData name="Garcia, Brandon Thomas" userId="660b0a78-f4bf-4f48-896a-01bf6c98c46b" providerId="ADAL" clId="{6D19F352-8A10-8442-AD13-0F81AF478BBA}" dt="2024-10-29T14:10:27.419" v="3425"/>
          <ac:spMkLst>
            <pc:docMk/>
            <pc:sldMk cId="215407695" sldId="257"/>
            <ac:spMk id="57" creationId="{9F36D66E-56CB-3880-7519-FD2C61C697C9}"/>
          </ac:spMkLst>
        </pc:spChg>
        <pc:spChg chg="mod">
          <ac:chgData name="Garcia, Brandon Thomas" userId="660b0a78-f4bf-4f48-896a-01bf6c98c46b" providerId="ADAL" clId="{6D19F352-8A10-8442-AD13-0F81AF478BBA}" dt="2024-10-29T14:10:27.419" v="3425"/>
          <ac:spMkLst>
            <pc:docMk/>
            <pc:sldMk cId="215407695" sldId="257"/>
            <ac:spMk id="59" creationId="{CE89F18D-1DBA-F052-9D4D-50A9C08E2C05}"/>
          </ac:spMkLst>
        </pc:spChg>
        <pc:spChg chg="add del mod">
          <ac:chgData name="Garcia, Brandon Thomas" userId="660b0a78-f4bf-4f48-896a-01bf6c98c46b" providerId="ADAL" clId="{6D19F352-8A10-8442-AD13-0F81AF478BBA}" dt="2024-10-29T14:12:06.155" v="3440" actId="21"/>
          <ac:spMkLst>
            <pc:docMk/>
            <pc:sldMk cId="215407695" sldId="257"/>
            <ac:spMk id="62" creationId="{087295C8-7E62-2C13-5003-E9B6A1B629D0}"/>
          </ac:spMkLst>
        </pc:spChg>
        <pc:spChg chg="add del mod">
          <ac:chgData name="Garcia, Brandon Thomas" userId="660b0a78-f4bf-4f48-896a-01bf6c98c46b" providerId="ADAL" clId="{6D19F352-8A10-8442-AD13-0F81AF478BBA}" dt="2024-10-29T14:12:06.155" v="3440" actId="21"/>
          <ac:spMkLst>
            <pc:docMk/>
            <pc:sldMk cId="215407695" sldId="257"/>
            <ac:spMk id="63" creationId="{75ED7ED3-C80C-E7B8-9725-C63831682B36}"/>
          </ac:spMkLst>
        </pc:spChg>
        <pc:spChg chg="add del mod">
          <ac:chgData name="Garcia, Brandon Thomas" userId="660b0a78-f4bf-4f48-896a-01bf6c98c46b" providerId="ADAL" clId="{6D19F352-8A10-8442-AD13-0F81AF478BBA}" dt="2024-10-29T14:12:06.155" v="3440" actId="21"/>
          <ac:spMkLst>
            <pc:docMk/>
            <pc:sldMk cId="215407695" sldId="257"/>
            <ac:spMk id="64" creationId="{92512344-7985-8490-B99D-553FF5A2533B}"/>
          </ac:spMkLst>
        </pc:spChg>
        <pc:spChg chg="add del mod">
          <ac:chgData name="Garcia, Brandon Thomas" userId="660b0a78-f4bf-4f48-896a-01bf6c98c46b" providerId="ADAL" clId="{6D19F352-8A10-8442-AD13-0F81AF478BBA}" dt="2024-10-29T14:12:06.155" v="3440" actId="21"/>
          <ac:spMkLst>
            <pc:docMk/>
            <pc:sldMk cId="215407695" sldId="257"/>
            <ac:spMk id="65" creationId="{CF51C9C8-C8A6-0675-5DC1-A09B81A9F9DA}"/>
          </ac:spMkLst>
        </pc:spChg>
        <pc:spChg chg="mod">
          <ac:chgData name="Garcia, Brandon Thomas" userId="660b0a78-f4bf-4f48-896a-01bf6c98c46b" providerId="ADAL" clId="{6D19F352-8A10-8442-AD13-0F81AF478BBA}" dt="2024-10-29T14:10:27.419" v="3425"/>
          <ac:spMkLst>
            <pc:docMk/>
            <pc:sldMk cId="215407695" sldId="257"/>
            <ac:spMk id="67" creationId="{254344CF-E370-56E3-EDE0-111DEDEA749B}"/>
          </ac:spMkLst>
        </pc:spChg>
        <pc:spChg chg="mod">
          <ac:chgData name="Garcia, Brandon Thomas" userId="660b0a78-f4bf-4f48-896a-01bf6c98c46b" providerId="ADAL" clId="{6D19F352-8A10-8442-AD13-0F81AF478BBA}" dt="2024-10-29T14:10:27.419" v="3425"/>
          <ac:spMkLst>
            <pc:docMk/>
            <pc:sldMk cId="215407695" sldId="257"/>
            <ac:spMk id="69" creationId="{55F6EBF2-51CE-8F7C-8D81-1C35CC537CB8}"/>
          </ac:spMkLst>
        </pc:spChg>
        <pc:spChg chg="mod">
          <ac:chgData name="Garcia, Brandon Thomas" userId="660b0a78-f4bf-4f48-896a-01bf6c98c46b" providerId="ADAL" clId="{6D19F352-8A10-8442-AD13-0F81AF478BBA}" dt="2024-10-29T14:10:27.419" v="3425"/>
          <ac:spMkLst>
            <pc:docMk/>
            <pc:sldMk cId="215407695" sldId="257"/>
            <ac:spMk id="71" creationId="{4B1494A7-EDDE-439E-64A9-B9335441BEE8}"/>
          </ac:spMkLst>
        </pc:spChg>
        <pc:spChg chg="mod">
          <ac:chgData name="Garcia, Brandon Thomas" userId="660b0a78-f4bf-4f48-896a-01bf6c98c46b" providerId="ADAL" clId="{6D19F352-8A10-8442-AD13-0F81AF478BBA}" dt="2024-10-29T14:10:27.419" v="3425"/>
          <ac:spMkLst>
            <pc:docMk/>
            <pc:sldMk cId="215407695" sldId="257"/>
            <ac:spMk id="72" creationId="{A3FBFE8B-77D0-0D85-EB2E-2F87E93199A6}"/>
          </ac:spMkLst>
        </pc:spChg>
        <pc:spChg chg="mod">
          <ac:chgData name="Garcia, Brandon Thomas" userId="660b0a78-f4bf-4f48-896a-01bf6c98c46b" providerId="ADAL" clId="{6D19F352-8A10-8442-AD13-0F81AF478BBA}" dt="2024-10-29T14:10:27.419" v="3425"/>
          <ac:spMkLst>
            <pc:docMk/>
            <pc:sldMk cId="215407695" sldId="257"/>
            <ac:spMk id="73" creationId="{B27B44E8-B68F-8685-C772-C1DC0583EF19}"/>
          </ac:spMkLst>
        </pc:spChg>
        <pc:spChg chg="mod">
          <ac:chgData name="Garcia, Brandon Thomas" userId="660b0a78-f4bf-4f48-896a-01bf6c98c46b" providerId="ADAL" clId="{6D19F352-8A10-8442-AD13-0F81AF478BBA}" dt="2024-10-29T14:10:27.419" v="3425"/>
          <ac:spMkLst>
            <pc:docMk/>
            <pc:sldMk cId="215407695" sldId="257"/>
            <ac:spMk id="75" creationId="{B50741EE-3144-3190-9E57-27F3874AB400}"/>
          </ac:spMkLst>
        </pc:spChg>
        <pc:spChg chg="mod">
          <ac:chgData name="Garcia, Brandon Thomas" userId="660b0a78-f4bf-4f48-896a-01bf6c98c46b" providerId="ADAL" clId="{6D19F352-8A10-8442-AD13-0F81AF478BBA}" dt="2024-10-29T14:10:27.419" v="3425"/>
          <ac:spMkLst>
            <pc:docMk/>
            <pc:sldMk cId="215407695" sldId="257"/>
            <ac:spMk id="76" creationId="{E3E9702C-0499-030B-8B08-1FD775C1E0FD}"/>
          </ac:spMkLst>
        </pc:spChg>
        <pc:spChg chg="mod">
          <ac:chgData name="Garcia, Brandon Thomas" userId="660b0a78-f4bf-4f48-896a-01bf6c98c46b" providerId="ADAL" clId="{6D19F352-8A10-8442-AD13-0F81AF478BBA}" dt="2024-10-29T14:10:27.419" v="3425"/>
          <ac:spMkLst>
            <pc:docMk/>
            <pc:sldMk cId="215407695" sldId="257"/>
            <ac:spMk id="77" creationId="{4F491CDD-04A6-24F1-03A2-75E12DF7269B}"/>
          </ac:spMkLst>
        </pc:spChg>
        <pc:spChg chg="mod">
          <ac:chgData name="Garcia, Brandon Thomas" userId="660b0a78-f4bf-4f48-896a-01bf6c98c46b" providerId="ADAL" clId="{6D19F352-8A10-8442-AD13-0F81AF478BBA}" dt="2024-10-29T14:10:27.419" v="3425"/>
          <ac:spMkLst>
            <pc:docMk/>
            <pc:sldMk cId="215407695" sldId="257"/>
            <ac:spMk id="78" creationId="{966266DF-F429-F553-3059-8208F2F0B24C}"/>
          </ac:spMkLst>
        </pc:spChg>
        <pc:spChg chg="mod">
          <ac:chgData name="Garcia, Brandon Thomas" userId="660b0a78-f4bf-4f48-896a-01bf6c98c46b" providerId="ADAL" clId="{6D19F352-8A10-8442-AD13-0F81AF478BBA}" dt="2024-10-29T14:10:27.419" v="3425"/>
          <ac:spMkLst>
            <pc:docMk/>
            <pc:sldMk cId="215407695" sldId="257"/>
            <ac:spMk id="79" creationId="{9C8874ED-2C79-EC49-B8C3-7205872129B7}"/>
          </ac:spMkLst>
        </pc:spChg>
        <pc:spChg chg="mod">
          <ac:chgData name="Garcia, Brandon Thomas" userId="660b0a78-f4bf-4f48-896a-01bf6c98c46b" providerId="ADAL" clId="{6D19F352-8A10-8442-AD13-0F81AF478BBA}" dt="2024-10-29T14:10:27.419" v="3425"/>
          <ac:spMkLst>
            <pc:docMk/>
            <pc:sldMk cId="215407695" sldId="257"/>
            <ac:spMk id="80" creationId="{AD556751-2748-8784-010C-68EF759F23FF}"/>
          </ac:spMkLst>
        </pc:spChg>
        <pc:spChg chg="mod">
          <ac:chgData name="Garcia, Brandon Thomas" userId="660b0a78-f4bf-4f48-896a-01bf6c98c46b" providerId="ADAL" clId="{6D19F352-8A10-8442-AD13-0F81AF478BBA}" dt="2024-10-29T14:10:27.419" v="3425"/>
          <ac:spMkLst>
            <pc:docMk/>
            <pc:sldMk cId="215407695" sldId="257"/>
            <ac:spMk id="82" creationId="{68A8AB7C-681E-31F1-0BC9-B1D3FB6E3FAB}"/>
          </ac:spMkLst>
        </pc:spChg>
        <pc:spChg chg="add del mod">
          <ac:chgData name="Garcia, Brandon Thomas" userId="660b0a78-f4bf-4f48-896a-01bf6c98c46b" providerId="ADAL" clId="{6D19F352-8A10-8442-AD13-0F81AF478BBA}" dt="2024-10-29T14:12:06.155" v="3440" actId="21"/>
          <ac:spMkLst>
            <pc:docMk/>
            <pc:sldMk cId="215407695" sldId="257"/>
            <ac:spMk id="86" creationId="{C3D4AAE1-C38C-321C-EA11-D668DFE389E2}"/>
          </ac:spMkLst>
        </pc:spChg>
        <pc:spChg chg="mod">
          <ac:chgData name="Garcia, Brandon Thomas" userId="660b0a78-f4bf-4f48-896a-01bf6c98c46b" providerId="ADAL" clId="{6D19F352-8A10-8442-AD13-0F81AF478BBA}" dt="2024-10-29T14:10:27.419" v="3425"/>
          <ac:spMkLst>
            <pc:docMk/>
            <pc:sldMk cId="215407695" sldId="257"/>
            <ac:spMk id="89" creationId="{306686B7-F4E2-1A0E-F856-F9DD4D3D984D}"/>
          </ac:spMkLst>
        </pc:spChg>
        <pc:spChg chg="mod">
          <ac:chgData name="Garcia, Brandon Thomas" userId="660b0a78-f4bf-4f48-896a-01bf6c98c46b" providerId="ADAL" clId="{6D19F352-8A10-8442-AD13-0F81AF478BBA}" dt="2024-10-29T14:10:27.419" v="3425"/>
          <ac:spMkLst>
            <pc:docMk/>
            <pc:sldMk cId="215407695" sldId="257"/>
            <ac:spMk id="95" creationId="{5CB1176A-6EFF-0FAF-E0BC-8C0567B3C13B}"/>
          </ac:spMkLst>
        </pc:spChg>
        <pc:spChg chg="mod">
          <ac:chgData name="Garcia, Brandon Thomas" userId="660b0a78-f4bf-4f48-896a-01bf6c98c46b" providerId="ADAL" clId="{6D19F352-8A10-8442-AD13-0F81AF478BBA}" dt="2024-10-29T14:10:27.419" v="3425"/>
          <ac:spMkLst>
            <pc:docMk/>
            <pc:sldMk cId="215407695" sldId="257"/>
            <ac:spMk id="96" creationId="{8AED1D51-0249-EC04-E187-EC9337D503F7}"/>
          </ac:spMkLst>
        </pc:spChg>
        <pc:spChg chg="mod">
          <ac:chgData name="Garcia, Brandon Thomas" userId="660b0a78-f4bf-4f48-896a-01bf6c98c46b" providerId="ADAL" clId="{6D19F352-8A10-8442-AD13-0F81AF478BBA}" dt="2024-10-29T14:10:27.419" v="3425"/>
          <ac:spMkLst>
            <pc:docMk/>
            <pc:sldMk cId="215407695" sldId="257"/>
            <ac:spMk id="97" creationId="{BB73C0B0-86BF-020F-8E42-5B67D2C62A5E}"/>
          </ac:spMkLst>
        </pc:spChg>
        <pc:spChg chg="mod">
          <ac:chgData name="Garcia, Brandon Thomas" userId="660b0a78-f4bf-4f48-896a-01bf6c98c46b" providerId="ADAL" clId="{6D19F352-8A10-8442-AD13-0F81AF478BBA}" dt="2024-10-29T14:10:27.419" v="3425"/>
          <ac:spMkLst>
            <pc:docMk/>
            <pc:sldMk cId="215407695" sldId="257"/>
            <ac:spMk id="98" creationId="{83A4954A-EBD6-2D0D-1B80-40B3F9F24D3B}"/>
          </ac:spMkLst>
        </pc:spChg>
        <pc:spChg chg="mod">
          <ac:chgData name="Garcia, Brandon Thomas" userId="660b0a78-f4bf-4f48-896a-01bf6c98c46b" providerId="ADAL" clId="{6D19F352-8A10-8442-AD13-0F81AF478BBA}" dt="2024-10-29T14:10:27.419" v="3425"/>
          <ac:spMkLst>
            <pc:docMk/>
            <pc:sldMk cId="215407695" sldId="257"/>
            <ac:spMk id="100" creationId="{E9460CDD-32AE-2979-BF42-3E3DEC38BD63}"/>
          </ac:spMkLst>
        </pc:spChg>
        <pc:spChg chg="mod">
          <ac:chgData name="Garcia, Brandon Thomas" userId="660b0a78-f4bf-4f48-896a-01bf6c98c46b" providerId="ADAL" clId="{6D19F352-8A10-8442-AD13-0F81AF478BBA}" dt="2024-10-29T14:10:27.419" v="3425"/>
          <ac:spMkLst>
            <pc:docMk/>
            <pc:sldMk cId="215407695" sldId="257"/>
            <ac:spMk id="102" creationId="{37A53E2D-7687-D83F-E2A3-9F81D5723B0E}"/>
          </ac:spMkLst>
        </pc:spChg>
        <pc:spChg chg="mod">
          <ac:chgData name="Garcia, Brandon Thomas" userId="660b0a78-f4bf-4f48-896a-01bf6c98c46b" providerId="ADAL" clId="{6D19F352-8A10-8442-AD13-0F81AF478BBA}" dt="2024-10-29T14:10:27.419" v="3425"/>
          <ac:spMkLst>
            <pc:docMk/>
            <pc:sldMk cId="215407695" sldId="257"/>
            <ac:spMk id="103" creationId="{CD143736-9CD2-CAB9-8DEE-6CA59850462F}"/>
          </ac:spMkLst>
        </pc:spChg>
        <pc:spChg chg="mod">
          <ac:chgData name="Garcia, Brandon Thomas" userId="660b0a78-f4bf-4f48-896a-01bf6c98c46b" providerId="ADAL" clId="{6D19F352-8A10-8442-AD13-0F81AF478BBA}" dt="2024-10-29T14:10:27.419" v="3425"/>
          <ac:spMkLst>
            <pc:docMk/>
            <pc:sldMk cId="215407695" sldId="257"/>
            <ac:spMk id="106" creationId="{4454D881-E330-79CB-C86B-42251975555F}"/>
          </ac:spMkLst>
        </pc:spChg>
        <pc:spChg chg="mod">
          <ac:chgData name="Garcia, Brandon Thomas" userId="660b0a78-f4bf-4f48-896a-01bf6c98c46b" providerId="ADAL" clId="{6D19F352-8A10-8442-AD13-0F81AF478BBA}" dt="2024-10-29T14:10:27.419" v="3425"/>
          <ac:spMkLst>
            <pc:docMk/>
            <pc:sldMk cId="215407695" sldId="257"/>
            <ac:spMk id="107" creationId="{E7396FAE-EE8E-3030-6214-88BE73E4DE56}"/>
          </ac:spMkLst>
        </pc:spChg>
        <pc:spChg chg="mod">
          <ac:chgData name="Garcia, Brandon Thomas" userId="660b0a78-f4bf-4f48-896a-01bf6c98c46b" providerId="ADAL" clId="{6D19F352-8A10-8442-AD13-0F81AF478BBA}" dt="2024-10-29T14:10:27.419" v="3425"/>
          <ac:spMkLst>
            <pc:docMk/>
            <pc:sldMk cId="215407695" sldId="257"/>
            <ac:spMk id="115" creationId="{CE62BA22-58D5-F510-2E2D-FFB23153957F}"/>
          </ac:spMkLst>
        </pc:spChg>
        <pc:spChg chg="mod">
          <ac:chgData name="Garcia, Brandon Thomas" userId="660b0a78-f4bf-4f48-896a-01bf6c98c46b" providerId="ADAL" clId="{6D19F352-8A10-8442-AD13-0F81AF478BBA}" dt="2024-10-29T14:10:27.419" v="3425"/>
          <ac:spMkLst>
            <pc:docMk/>
            <pc:sldMk cId="215407695" sldId="257"/>
            <ac:spMk id="116" creationId="{BDE9110E-9006-E79E-5D85-6BF57E51B6D0}"/>
          </ac:spMkLst>
        </pc:spChg>
        <pc:spChg chg="mod">
          <ac:chgData name="Garcia, Brandon Thomas" userId="660b0a78-f4bf-4f48-896a-01bf6c98c46b" providerId="ADAL" clId="{6D19F352-8A10-8442-AD13-0F81AF478BBA}" dt="2024-10-29T14:10:27.419" v="3425"/>
          <ac:spMkLst>
            <pc:docMk/>
            <pc:sldMk cId="215407695" sldId="257"/>
            <ac:spMk id="118" creationId="{04879EC8-DBF4-62B5-852E-B4E482600544}"/>
          </ac:spMkLst>
        </pc:spChg>
        <pc:spChg chg="mod">
          <ac:chgData name="Garcia, Brandon Thomas" userId="660b0a78-f4bf-4f48-896a-01bf6c98c46b" providerId="ADAL" clId="{6D19F352-8A10-8442-AD13-0F81AF478BBA}" dt="2024-10-29T14:10:27.419" v="3425"/>
          <ac:spMkLst>
            <pc:docMk/>
            <pc:sldMk cId="215407695" sldId="257"/>
            <ac:spMk id="119" creationId="{6161777D-BAB8-950F-20F1-90D148569E8A}"/>
          </ac:spMkLst>
        </pc:spChg>
        <pc:spChg chg="mod">
          <ac:chgData name="Garcia, Brandon Thomas" userId="660b0a78-f4bf-4f48-896a-01bf6c98c46b" providerId="ADAL" clId="{6D19F352-8A10-8442-AD13-0F81AF478BBA}" dt="2024-10-29T14:10:27.419" v="3425"/>
          <ac:spMkLst>
            <pc:docMk/>
            <pc:sldMk cId="215407695" sldId="257"/>
            <ac:spMk id="121" creationId="{2391A35D-2C86-EC9D-E22A-DBD6D49B591B}"/>
          </ac:spMkLst>
        </pc:spChg>
        <pc:spChg chg="mod">
          <ac:chgData name="Garcia, Brandon Thomas" userId="660b0a78-f4bf-4f48-896a-01bf6c98c46b" providerId="ADAL" clId="{6D19F352-8A10-8442-AD13-0F81AF478BBA}" dt="2024-10-29T14:10:27.419" v="3425"/>
          <ac:spMkLst>
            <pc:docMk/>
            <pc:sldMk cId="215407695" sldId="257"/>
            <ac:spMk id="122" creationId="{4BAC4417-0AF2-B831-899F-42C373478A9F}"/>
          </ac:spMkLst>
        </pc:spChg>
        <pc:spChg chg="mod">
          <ac:chgData name="Garcia, Brandon Thomas" userId="660b0a78-f4bf-4f48-896a-01bf6c98c46b" providerId="ADAL" clId="{6D19F352-8A10-8442-AD13-0F81AF478BBA}" dt="2024-10-29T14:10:27.419" v="3425"/>
          <ac:spMkLst>
            <pc:docMk/>
            <pc:sldMk cId="215407695" sldId="257"/>
            <ac:spMk id="125" creationId="{4DBC518A-09E4-C059-F12C-C9A05241E160}"/>
          </ac:spMkLst>
        </pc:spChg>
        <pc:spChg chg="mod">
          <ac:chgData name="Garcia, Brandon Thomas" userId="660b0a78-f4bf-4f48-896a-01bf6c98c46b" providerId="ADAL" clId="{6D19F352-8A10-8442-AD13-0F81AF478BBA}" dt="2024-10-29T14:10:27.419" v="3425"/>
          <ac:spMkLst>
            <pc:docMk/>
            <pc:sldMk cId="215407695" sldId="257"/>
            <ac:spMk id="126" creationId="{1E59B0C6-0402-2CF4-D279-25FDE355EEEF}"/>
          </ac:spMkLst>
        </pc:spChg>
        <pc:spChg chg="mod">
          <ac:chgData name="Garcia, Brandon Thomas" userId="660b0a78-f4bf-4f48-896a-01bf6c98c46b" providerId="ADAL" clId="{6D19F352-8A10-8442-AD13-0F81AF478BBA}" dt="2024-10-29T14:10:27.419" v="3425"/>
          <ac:spMkLst>
            <pc:docMk/>
            <pc:sldMk cId="215407695" sldId="257"/>
            <ac:spMk id="127" creationId="{2899F307-0E54-A751-C56C-19F1FAE2FC03}"/>
          </ac:spMkLst>
        </pc:spChg>
        <pc:spChg chg="mod">
          <ac:chgData name="Garcia, Brandon Thomas" userId="660b0a78-f4bf-4f48-896a-01bf6c98c46b" providerId="ADAL" clId="{6D19F352-8A10-8442-AD13-0F81AF478BBA}" dt="2024-10-29T14:10:27.419" v="3425"/>
          <ac:spMkLst>
            <pc:docMk/>
            <pc:sldMk cId="215407695" sldId="257"/>
            <ac:spMk id="130" creationId="{C61F6F32-9AC1-54F9-9A17-0EBDCDA0B424}"/>
          </ac:spMkLst>
        </pc:spChg>
        <pc:spChg chg="mod">
          <ac:chgData name="Garcia, Brandon Thomas" userId="660b0a78-f4bf-4f48-896a-01bf6c98c46b" providerId="ADAL" clId="{6D19F352-8A10-8442-AD13-0F81AF478BBA}" dt="2024-10-29T14:10:27.419" v="3425"/>
          <ac:spMkLst>
            <pc:docMk/>
            <pc:sldMk cId="215407695" sldId="257"/>
            <ac:spMk id="131" creationId="{6AFC7CB8-2771-9B06-A261-B608D6B42A50}"/>
          </ac:spMkLst>
        </pc:spChg>
        <pc:spChg chg="mod">
          <ac:chgData name="Garcia, Brandon Thomas" userId="660b0a78-f4bf-4f48-896a-01bf6c98c46b" providerId="ADAL" clId="{6D19F352-8A10-8442-AD13-0F81AF478BBA}" dt="2024-10-29T14:10:27.419" v="3425"/>
          <ac:spMkLst>
            <pc:docMk/>
            <pc:sldMk cId="215407695" sldId="257"/>
            <ac:spMk id="132" creationId="{DF199B66-6AC3-7B24-3C6F-F0617B83B0B8}"/>
          </ac:spMkLst>
        </pc:spChg>
        <pc:spChg chg="mod">
          <ac:chgData name="Garcia, Brandon Thomas" userId="660b0a78-f4bf-4f48-896a-01bf6c98c46b" providerId="ADAL" clId="{6D19F352-8A10-8442-AD13-0F81AF478BBA}" dt="2024-10-29T14:10:27.419" v="3425"/>
          <ac:spMkLst>
            <pc:docMk/>
            <pc:sldMk cId="215407695" sldId="257"/>
            <ac:spMk id="134" creationId="{80268940-C345-C397-2E38-F437196EA072}"/>
          </ac:spMkLst>
        </pc:spChg>
        <pc:spChg chg="mod">
          <ac:chgData name="Garcia, Brandon Thomas" userId="660b0a78-f4bf-4f48-896a-01bf6c98c46b" providerId="ADAL" clId="{6D19F352-8A10-8442-AD13-0F81AF478BBA}" dt="2024-10-29T14:10:27.419" v="3425"/>
          <ac:spMkLst>
            <pc:docMk/>
            <pc:sldMk cId="215407695" sldId="257"/>
            <ac:spMk id="137" creationId="{A620B058-C8D6-9FB1-B3B8-0D6C1653061A}"/>
          </ac:spMkLst>
        </pc:spChg>
        <pc:spChg chg="mod">
          <ac:chgData name="Garcia, Brandon Thomas" userId="660b0a78-f4bf-4f48-896a-01bf6c98c46b" providerId="ADAL" clId="{6D19F352-8A10-8442-AD13-0F81AF478BBA}" dt="2024-10-29T14:10:27.419" v="3425"/>
          <ac:spMkLst>
            <pc:docMk/>
            <pc:sldMk cId="215407695" sldId="257"/>
            <ac:spMk id="138" creationId="{A3F3B3C0-55A4-C877-0510-026CA8E46E2C}"/>
          </ac:spMkLst>
        </pc:spChg>
        <pc:spChg chg="mod">
          <ac:chgData name="Garcia, Brandon Thomas" userId="660b0a78-f4bf-4f48-896a-01bf6c98c46b" providerId="ADAL" clId="{6D19F352-8A10-8442-AD13-0F81AF478BBA}" dt="2024-10-29T14:10:27.419" v="3425"/>
          <ac:spMkLst>
            <pc:docMk/>
            <pc:sldMk cId="215407695" sldId="257"/>
            <ac:spMk id="139" creationId="{3EFFE383-55A4-8347-A503-5602412BA09E}"/>
          </ac:spMkLst>
        </pc:spChg>
        <pc:spChg chg="mod">
          <ac:chgData name="Garcia, Brandon Thomas" userId="660b0a78-f4bf-4f48-896a-01bf6c98c46b" providerId="ADAL" clId="{6D19F352-8A10-8442-AD13-0F81AF478BBA}" dt="2024-10-29T14:10:27.419" v="3425"/>
          <ac:spMkLst>
            <pc:docMk/>
            <pc:sldMk cId="215407695" sldId="257"/>
            <ac:spMk id="140" creationId="{7FAAEDA1-0ED4-41BD-19F9-084FABD35D0E}"/>
          </ac:spMkLst>
        </pc:spChg>
        <pc:spChg chg="mod">
          <ac:chgData name="Garcia, Brandon Thomas" userId="660b0a78-f4bf-4f48-896a-01bf6c98c46b" providerId="ADAL" clId="{6D19F352-8A10-8442-AD13-0F81AF478BBA}" dt="2024-10-29T14:10:27.419" v="3425"/>
          <ac:spMkLst>
            <pc:docMk/>
            <pc:sldMk cId="215407695" sldId="257"/>
            <ac:spMk id="141" creationId="{DE2A84B8-CBA1-1E89-A181-6AB05E5B3DB4}"/>
          </ac:spMkLst>
        </pc:spChg>
        <pc:spChg chg="mod">
          <ac:chgData name="Garcia, Brandon Thomas" userId="660b0a78-f4bf-4f48-896a-01bf6c98c46b" providerId="ADAL" clId="{6D19F352-8A10-8442-AD13-0F81AF478BBA}" dt="2024-10-29T14:10:27.419" v="3425"/>
          <ac:spMkLst>
            <pc:docMk/>
            <pc:sldMk cId="215407695" sldId="257"/>
            <ac:spMk id="142" creationId="{3BD17998-1408-CD8B-CF8F-BB8244757A6C}"/>
          </ac:spMkLst>
        </pc:spChg>
        <pc:spChg chg="mod">
          <ac:chgData name="Garcia, Brandon Thomas" userId="660b0a78-f4bf-4f48-896a-01bf6c98c46b" providerId="ADAL" clId="{6D19F352-8A10-8442-AD13-0F81AF478BBA}" dt="2024-10-29T14:10:27.419" v="3425"/>
          <ac:spMkLst>
            <pc:docMk/>
            <pc:sldMk cId="215407695" sldId="257"/>
            <ac:spMk id="143" creationId="{06A0F781-B52E-C9B4-36B3-9BC4381DF8C0}"/>
          </ac:spMkLst>
        </pc:spChg>
        <pc:spChg chg="mod">
          <ac:chgData name="Garcia, Brandon Thomas" userId="660b0a78-f4bf-4f48-896a-01bf6c98c46b" providerId="ADAL" clId="{6D19F352-8A10-8442-AD13-0F81AF478BBA}" dt="2024-10-29T14:10:27.419" v="3425"/>
          <ac:spMkLst>
            <pc:docMk/>
            <pc:sldMk cId="215407695" sldId="257"/>
            <ac:spMk id="144" creationId="{7E064B0D-56DE-E00E-6DBD-46E93A49673E}"/>
          </ac:spMkLst>
        </pc:spChg>
        <pc:spChg chg="mod">
          <ac:chgData name="Garcia, Brandon Thomas" userId="660b0a78-f4bf-4f48-896a-01bf6c98c46b" providerId="ADAL" clId="{6D19F352-8A10-8442-AD13-0F81AF478BBA}" dt="2024-10-29T14:10:27.419" v="3425"/>
          <ac:spMkLst>
            <pc:docMk/>
            <pc:sldMk cId="215407695" sldId="257"/>
            <ac:spMk id="145" creationId="{20370026-6DD0-E185-6A48-CA041EC062DB}"/>
          </ac:spMkLst>
        </pc:spChg>
        <pc:spChg chg="mod">
          <ac:chgData name="Garcia, Brandon Thomas" userId="660b0a78-f4bf-4f48-896a-01bf6c98c46b" providerId="ADAL" clId="{6D19F352-8A10-8442-AD13-0F81AF478BBA}" dt="2024-10-29T14:10:27.419" v="3425"/>
          <ac:spMkLst>
            <pc:docMk/>
            <pc:sldMk cId="215407695" sldId="257"/>
            <ac:spMk id="146" creationId="{61B5593D-F74A-6BD7-D7C9-2B299A51D6AB}"/>
          </ac:spMkLst>
        </pc:spChg>
        <pc:spChg chg="add del mod">
          <ac:chgData name="Garcia, Brandon Thomas" userId="660b0a78-f4bf-4f48-896a-01bf6c98c46b" providerId="ADAL" clId="{6D19F352-8A10-8442-AD13-0F81AF478BBA}" dt="2024-10-29T14:22:44.722" v="3586" actId="21"/>
          <ac:spMkLst>
            <pc:docMk/>
            <pc:sldMk cId="215407695" sldId="257"/>
            <ac:spMk id="147" creationId="{172C19EB-9F57-8E7D-8779-4B76A4FB00D7}"/>
          </ac:spMkLst>
        </pc:spChg>
        <pc:spChg chg="add del mod">
          <ac:chgData name="Garcia, Brandon Thomas" userId="660b0a78-f4bf-4f48-896a-01bf6c98c46b" providerId="ADAL" clId="{6D19F352-8A10-8442-AD13-0F81AF478BBA}" dt="2024-10-29T14:55:26.319" v="3889" actId="21"/>
          <ac:spMkLst>
            <pc:docMk/>
            <pc:sldMk cId="215407695" sldId="257"/>
            <ac:spMk id="148" creationId="{B9294CEE-CF56-9615-1CB6-C34ECCE836EC}"/>
          </ac:spMkLst>
        </pc:spChg>
        <pc:spChg chg="add del mod">
          <ac:chgData name="Garcia, Brandon Thomas" userId="660b0a78-f4bf-4f48-896a-01bf6c98c46b" providerId="ADAL" clId="{6D19F352-8A10-8442-AD13-0F81AF478BBA}" dt="2024-10-29T14:22:44.722" v="3586" actId="21"/>
          <ac:spMkLst>
            <pc:docMk/>
            <pc:sldMk cId="215407695" sldId="257"/>
            <ac:spMk id="149" creationId="{CE81CA09-4248-8DF4-420B-A7336458724A}"/>
          </ac:spMkLst>
        </pc:spChg>
        <pc:spChg chg="add del mod">
          <ac:chgData name="Garcia, Brandon Thomas" userId="660b0a78-f4bf-4f48-896a-01bf6c98c46b" providerId="ADAL" clId="{6D19F352-8A10-8442-AD13-0F81AF478BBA}" dt="2024-10-29T14:55:26.319" v="3889" actId="21"/>
          <ac:spMkLst>
            <pc:docMk/>
            <pc:sldMk cId="215407695" sldId="257"/>
            <ac:spMk id="151" creationId="{8F22696E-27F1-57EB-C659-0ADE3ECF37F8}"/>
          </ac:spMkLst>
        </pc:spChg>
        <pc:spChg chg="add del mod">
          <ac:chgData name="Garcia, Brandon Thomas" userId="660b0a78-f4bf-4f48-896a-01bf6c98c46b" providerId="ADAL" clId="{6D19F352-8A10-8442-AD13-0F81AF478BBA}" dt="2024-10-29T14:55:26.319" v="3889" actId="21"/>
          <ac:spMkLst>
            <pc:docMk/>
            <pc:sldMk cId="215407695" sldId="257"/>
            <ac:spMk id="152" creationId="{0458FB37-2D38-7C17-2215-6910B5FCCE70}"/>
          </ac:spMkLst>
        </pc:spChg>
        <pc:grpChg chg="add del mod">
          <ac:chgData name="Garcia, Brandon Thomas" userId="660b0a78-f4bf-4f48-896a-01bf6c98c46b" providerId="ADAL" clId="{6D19F352-8A10-8442-AD13-0F81AF478BBA}" dt="2024-10-29T14:55:26.319" v="3889" actId="21"/>
          <ac:grpSpMkLst>
            <pc:docMk/>
            <pc:sldMk cId="215407695" sldId="257"/>
            <ac:grpSpMk id="7" creationId="{D8E37B64-024C-5088-E865-B86D0FA34F48}"/>
          </ac:grpSpMkLst>
        </pc:grpChg>
        <pc:grpChg chg="mod">
          <ac:chgData name="Garcia, Brandon Thomas" userId="660b0a78-f4bf-4f48-896a-01bf6c98c46b" providerId="ADAL" clId="{6D19F352-8A10-8442-AD13-0F81AF478BBA}" dt="2024-10-29T14:10:27.419" v="3425"/>
          <ac:grpSpMkLst>
            <pc:docMk/>
            <pc:sldMk cId="215407695" sldId="257"/>
            <ac:grpSpMk id="9" creationId="{3DA13D00-89D5-F07D-1A2B-B6DAA39EB7E2}"/>
          </ac:grpSpMkLst>
        </pc:grpChg>
        <pc:grpChg chg="mod">
          <ac:chgData name="Garcia, Brandon Thomas" userId="660b0a78-f4bf-4f48-896a-01bf6c98c46b" providerId="ADAL" clId="{6D19F352-8A10-8442-AD13-0F81AF478BBA}" dt="2024-10-29T14:10:27.419" v="3425"/>
          <ac:grpSpMkLst>
            <pc:docMk/>
            <pc:sldMk cId="215407695" sldId="257"/>
            <ac:grpSpMk id="16" creationId="{206D87E9-8126-40DB-9471-2C5BAFAC3874}"/>
          </ac:grpSpMkLst>
        </pc:grpChg>
        <pc:grpChg chg="add del mod">
          <ac:chgData name="Garcia, Brandon Thomas" userId="660b0a78-f4bf-4f48-896a-01bf6c98c46b" providerId="ADAL" clId="{6D19F352-8A10-8442-AD13-0F81AF478BBA}" dt="2024-10-29T14:11:25.726" v="3434" actId="21"/>
          <ac:grpSpMkLst>
            <pc:docMk/>
            <pc:sldMk cId="215407695" sldId="257"/>
            <ac:grpSpMk id="33" creationId="{AEB639E7-D75D-AF94-F2EF-AD4B75C534A5}"/>
          </ac:grpSpMkLst>
        </pc:grpChg>
        <pc:grpChg chg="mod">
          <ac:chgData name="Garcia, Brandon Thomas" userId="660b0a78-f4bf-4f48-896a-01bf6c98c46b" providerId="ADAL" clId="{6D19F352-8A10-8442-AD13-0F81AF478BBA}" dt="2024-10-29T14:10:27.419" v="3425"/>
          <ac:grpSpMkLst>
            <pc:docMk/>
            <pc:sldMk cId="215407695" sldId="257"/>
            <ac:grpSpMk id="34" creationId="{2B804EC9-BAB2-855E-DEA9-ABBD499478EA}"/>
          </ac:grpSpMkLst>
        </pc:grpChg>
        <pc:grpChg chg="mod">
          <ac:chgData name="Garcia, Brandon Thomas" userId="660b0a78-f4bf-4f48-896a-01bf6c98c46b" providerId="ADAL" clId="{6D19F352-8A10-8442-AD13-0F81AF478BBA}" dt="2024-10-29T14:10:27.419" v="3425"/>
          <ac:grpSpMkLst>
            <pc:docMk/>
            <pc:sldMk cId="215407695" sldId="257"/>
            <ac:grpSpMk id="36" creationId="{9F1785BB-C8B5-50ED-2248-6219F602A0B2}"/>
          </ac:grpSpMkLst>
        </pc:grpChg>
        <pc:grpChg chg="mod">
          <ac:chgData name="Garcia, Brandon Thomas" userId="660b0a78-f4bf-4f48-896a-01bf6c98c46b" providerId="ADAL" clId="{6D19F352-8A10-8442-AD13-0F81AF478BBA}" dt="2024-10-29T14:10:27.419" v="3425"/>
          <ac:grpSpMkLst>
            <pc:docMk/>
            <pc:sldMk cId="215407695" sldId="257"/>
            <ac:grpSpMk id="39" creationId="{D1D724EF-363C-6A54-A72F-92ABD5E3497C}"/>
          </ac:grpSpMkLst>
        </pc:grpChg>
        <pc:grpChg chg="mod">
          <ac:chgData name="Garcia, Brandon Thomas" userId="660b0a78-f4bf-4f48-896a-01bf6c98c46b" providerId="ADAL" clId="{6D19F352-8A10-8442-AD13-0F81AF478BBA}" dt="2024-10-29T14:10:27.419" v="3425"/>
          <ac:grpSpMkLst>
            <pc:docMk/>
            <pc:sldMk cId="215407695" sldId="257"/>
            <ac:grpSpMk id="41" creationId="{3DB711C1-B9CE-AB03-B2FE-D727D5B9B772}"/>
          </ac:grpSpMkLst>
        </pc:grpChg>
        <pc:grpChg chg="mod">
          <ac:chgData name="Garcia, Brandon Thomas" userId="660b0a78-f4bf-4f48-896a-01bf6c98c46b" providerId="ADAL" clId="{6D19F352-8A10-8442-AD13-0F81AF478BBA}" dt="2024-10-29T14:10:27.419" v="3425"/>
          <ac:grpSpMkLst>
            <pc:docMk/>
            <pc:sldMk cId="215407695" sldId="257"/>
            <ac:grpSpMk id="42" creationId="{746E12E5-70E8-DF86-3D1F-87392DE47725}"/>
          </ac:grpSpMkLst>
        </pc:grpChg>
        <pc:grpChg chg="mod">
          <ac:chgData name="Garcia, Brandon Thomas" userId="660b0a78-f4bf-4f48-896a-01bf6c98c46b" providerId="ADAL" clId="{6D19F352-8A10-8442-AD13-0F81AF478BBA}" dt="2024-10-29T14:10:27.419" v="3425"/>
          <ac:grpSpMkLst>
            <pc:docMk/>
            <pc:sldMk cId="215407695" sldId="257"/>
            <ac:grpSpMk id="44" creationId="{B720E2DF-D2FA-C01F-F724-8665D34BEE09}"/>
          </ac:grpSpMkLst>
        </pc:grpChg>
        <pc:grpChg chg="add del mod">
          <ac:chgData name="Garcia, Brandon Thomas" userId="660b0a78-f4bf-4f48-896a-01bf6c98c46b" providerId="ADAL" clId="{6D19F352-8A10-8442-AD13-0F81AF478BBA}" dt="2024-10-29T14:12:06.155" v="3440" actId="21"/>
          <ac:grpSpMkLst>
            <pc:docMk/>
            <pc:sldMk cId="215407695" sldId="257"/>
            <ac:grpSpMk id="66" creationId="{B1836616-C164-D883-2F77-8C2AFE79A748}"/>
          </ac:grpSpMkLst>
        </pc:grpChg>
        <pc:grpChg chg="mod">
          <ac:chgData name="Garcia, Brandon Thomas" userId="660b0a78-f4bf-4f48-896a-01bf6c98c46b" providerId="ADAL" clId="{6D19F352-8A10-8442-AD13-0F81AF478BBA}" dt="2024-10-29T14:10:27.419" v="3425"/>
          <ac:grpSpMkLst>
            <pc:docMk/>
            <pc:sldMk cId="215407695" sldId="257"/>
            <ac:grpSpMk id="68" creationId="{313C0B37-108E-7D31-A4E3-973935771E2F}"/>
          </ac:grpSpMkLst>
        </pc:grpChg>
        <pc:grpChg chg="mod">
          <ac:chgData name="Garcia, Brandon Thomas" userId="660b0a78-f4bf-4f48-896a-01bf6c98c46b" providerId="ADAL" clId="{6D19F352-8A10-8442-AD13-0F81AF478BBA}" dt="2024-10-29T14:10:27.419" v="3425"/>
          <ac:grpSpMkLst>
            <pc:docMk/>
            <pc:sldMk cId="215407695" sldId="257"/>
            <ac:grpSpMk id="70" creationId="{420AA1B1-3F15-3557-43FA-1387D5CAF3E9}"/>
          </ac:grpSpMkLst>
        </pc:grpChg>
        <pc:grpChg chg="add del mod">
          <ac:chgData name="Garcia, Brandon Thomas" userId="660b0a78-f4bf-4f48-896a-01bf6c98c46b" providerId="ADAL" clId="{6D19F352-8A10-8442-AD13-0F81AF478BBA}" dt="2024-10-29T14:44:53.330" v="3840" actId="21"/>
          <ac:grpSpMkLst>
            <pc:docMk/>
            <pc:sldMk cId="215407695" sldId="257"/>
            <ac:grpSpMk id="88" creationId="{761882C6-55E0-E0CA-79CC-685F1C4336D6}"/>
          </ac:grpSpMkLst>
        </pc:grpChg>
        <pc:grpChg chg="mod">
          <ac:chgData name="Garcia, Brandon Thomas" userId="660b0a78-f4bf-4f48-896a-01bf6c98c46b" providerId="ADAL" clId="{6D19F352-8A10-8442-AD13-0F81AF478BBA}" dt="2024-10-29T14:10:27.419" v="3425"/>
          <ac:grpSpMkLst>
            <pc:docMk/>
            <pc:sldMk cId="215407695" sldId="257"/>
            <ac:grpSpMk id="90" creationId="{30E087DB-9E0B-8C89-81E3-3003559BFFF9}"/>
          </ac:grpSpMkLst>
        </pc:grpChg>
        <pc:grpChg chg="mod">
          <ac:chgData name="Garcia, Brandon Thomas" userId="660b0a78-f4bf-4f48-896a-01bf6c98c46b" providerId="ADAL" clId="{6D19F352-8A10-8442-AD13-0F81AF478BBA}" dt="2024-10-29T14:10:27.419" v="3425"/>
          <ac:grpSpMkLst>
            <pc:docMk/>
            <pc:sldMk cId="215407695" sldId="257"/>
            <ac:grpSpMk id="99" creationId="{FCAA7DA6-2493-6430-C415-12622D3DAD6D}"/>
          </ac:grpSpMkLst>
        </pc:grpChg>
        <pc:grpChg chg="mod">
          <ac:chgData name="Garcia, Brandon Thomas" userId="660b0a78-f4bf-4f48-896a-01bf6c98c46b" providerId="ADAL" clId="{6D19F352-8A10-8442-AD13-0F81AF478BBA}" dt="2024-10-29T14:10:27.419" v="3425"/>
          <ac:grpSpMkLst>
            <pc:docMk/>
            <pc:sldMk cId="215407695" sldId="257"/>
            <ac:grpSpMk id="101" creationId="{87B64C32-B36C-AD32-A211-6A844E281619}"/>
          </ac:grpSpMkLst>
        </pc:grpChg>
        <pc:grpChg chg="mod">
          <ac:chgData name="Garcia, Brandon Thomas" userId="660b0a78-f4bf-4f48-896a-01bf6c98c46b" providerId="ADAL" clId="{6D19F352-8A10-8442-AD13-0F81AF478BBA}" dt="2024-10-29T14:10:27.419" v="3425"/>
          <ac:grpSpMkLst>
            <pc:docMk/>
            <pc:sldMk cId="215407695" sldId="257"/>
            <ac:grpSpMk id="104" creationId="{8B7DB52F-6830-D03E-375D-207C80F08408}"/>
          </ac:grpSpMkLst>
        </pc:grpChg>
        <pc:grpChg chg="mod">
          <ac:chgData name="Garcia, Brandon Thomas" userId="660b0a78-f4bf-4f48-896a-01bf6c98c46b" providerId="ADAL" clId="{6D19F352-8A10-8442-AD13-0F81AF478BBA}" dt="2024-10-29T14:10:27.419" v="3425"/>
          <ac:grpSpMkLst>
            <pc:docMk/>
            <pc:sldMk cId="215407695" sldId="257"/>
            <ac:grpSpMk id="105" creationId="{494775EF-C745-91B0-42A2-83574A4EEECC}"/>
          </ac:grpSpMkLst>
        </pc:grpChg>
        <pc:grpChg chg="mod">
          <ac:chgData name="Garcia, Brandon Thomas" userId="660b0a78-f4bf-4f48-896a-01bf6c98c46b" providerId="ADAL" clId="{6D19F352-8A10-8442-AD13-0F81AF478BBA}" dt="2024-10-29T14:10:27.419" v="3425"/>
          <ac:grpSpMkLst>
            <pc:docMk/>
            <pc:sldMk cId="215407695" sldId="257"/>
            <ac:grpSpMk id="108" creationId="{5A9A7E2D-FAAF-9B3E-940B-5D50151452F6}"/>
          </ac:grpSpMkLst>
        </pc:grpChg>
        <pc:grpChg chg="mod">
          <ac:chgData name="Garcia, Brandon Thomas" userId="660b0a78-f4bf-4f48-896a-01bf6c98c46b" providerId="ADAL" clId="{6D19F352-8A10-8442-AD13-0F81AF478BBA}" dt="2024-10-29T14:10:27.419" v="3425"/>
          <ac:grpSpMkLst>
            <pc:docMk/>
            <pc:sldMk cId="215407695" sldId="257"/>
            <ac:grpSpMk id="109" creationId="{028FE100-2132-D265-7AB3-7AEBB40D04C5}"/>
          </ac:grpSpMkLst>
        </pc:grpChg>
        <pc:graphicFrameChg chg="add del mod">
          <ac:chgData name="Garcia, Brandon Thomas" userId="660b0a78-f4bf-4f48-896a-01bf6c98c46b" providerId="ADAL" clId="{6D19F352-8A10-8442-AD13-0F81AF478BBA}" dt="2024-10-29T14:22:44.722" v="3586" actId="21"/>
          <ac:graphicFrameMkLst>
            <pc:docMk/>
            <pc:sldMk cId="215407695" sldId="257"/>
            <ac:graphicFrameMk id="87" creationId="{3EC957B8-1764-E8F3-E373-CA8BBD700C34}"/>
          </ac:graphicFrameMkLst>
        </pc:graphicFrameChg>
        <pc:picChg chg="add del mod">
          <ac:chgData name="Garcia, Brandon Thomas" userId="660b0a78-f4bf-4f48-896a-01bf6c98c46b" providerId="ADAL" clId="{6D19F352-8A10-8442-AD13-0F81AF478BBA}" dt="2024-10-29T14:50:20.062" v="3849" actId="21"/>
          <ac:picMkLst>
            <pc:docMk/>
            <pc:sldMk cId="215407695" sldId="257"/>
            <ac:picMk id="4" creationId="{C98A69E1-F5D8-AFFB-A520-39C6669591B0}"/>
          </ac:picMkLst>
        </pc:picChg>
        <pc:picChg chg="mod">
          <ac:chgData name="Garcia, Brandon Thomas" userId="660b0a78-f4bf-4f48-896a-01bf6c98c46b" providerId="ADAL" clId="{6D19F352-8A10-8442-AD13-0F81AF478BBA}" dt="2024-10-29T14:10:27.419" v="3425"/>
          <ac:picMkLst>
            <pc:docMk/>
            <pc:sldMk cId="215407695" sldId="257"/>
            <ac:picMk id="8" creationId="{8A62A8E6-2CBA-C5FF-3105-CFC6A6764FD2}"/>
          </ac:picMkLst>
        </pc:picChg>
        <pc:picChg chg="mod">
          <ac:chgData name="Garcia, Brandon Thomas" userId="660b0a78-f4bf-4f48-896a-01bf6c98c46b" providerId="ADAL" clId="{6D19F352-8A10-8442-AD13-0F81AF478BBA}" dt="2024-10-29T14:10:27.419" v="3425"/>
          <ac:picMkLst>
            <pc:docMk/>
            <pc:sldMk cId="215407695" sldId="257"/>
            <ac:picMk id="10" creationId="{134381EC-1332-A346-F036-F34E613CC244}"/>
          </ac:picMkLst>
        </pc:picChg>
        <pc:picChg chg="mod">
          <ac:chgData name="Garcia, Brandon Thomas" userId="660b0a78-f4bf-4f48-896a-01bf6c98c46b" providerId="ADAL" clId="{6D19F352-8A10-8442-AD13-0F81AF478BBA}" dt="2024-10-29T14:10:27.419" v="3425"/>
          <ac:picMkLst>
            <pc:docMk/>
            <pc:sldMk cId="215407695" sldId="257"/>
            <ac:picMk id="12" creationId="{2DE5B637-93AD-FB52-7AA0-6FCF04CCB72D}"/>
          </ac:picMkLst>
        </pc:picChg>
        <pc:picChg chg="mod">
          <ac:chgData name="Garcia, Brandon Thomas" userId="660b0a78-f4bf-4f48-896a-01bf6c98c46b" providerId="ADAL" clId="{6D19F352-8A10-8442-AD13-0F81AF478BBA}" dt="2024-10-29T14:10:27.419" v="3425"/>
          <ac:picMkLst>
            <pc:docMk/>
            <pc:sldMk cId="215407695" sldId="257"/>
            <ac:picMk id="14" creationId="{F80693CE-051F-D683-2BF2-946182292428}"/>
          </ac:picMkLst>
        </pc:picChg>
        <pc:picChg chg="mod">
          <ac:chgData name="Garcia, Brandon Thomas" userId="660b0a78-f4bf-4f48-896a-01bf6c98c46b" providerId="ADAL" clId="{6D19F352-8A10-8442-AD13-0F81AF478BBA}" dt="2024-10-29T14:10:27.419" v="3425"/>
          <ac:picMkLst>
            <pc:docMk/>
            <pc:sldMk cId="215407695" sldId="257"/>
            <ac:picMk id="15" creationId="{3DAD9241-8FBB-E8D5-A4C9-99CCC7FCA363}"/>
          </ac:picMkLst>
        </pc:picChg>
        <pc:picChg chg="mod">
          <ac:chgData name="Garcia, Brandon Thomas" userId="660b0a78-f4bf-4f48-896a-01bf6c98c46b" providerId="ADAL" clId="{6D19F352-8A10-8442-AD13-0F81AF478BBA}" dt="2024-10-29T14:10:27.419" v="3425"/>
          <ac:picMkLst>
            <pc:docMk/>
            <pc:sldMk cId="215407695" sldId="257"/>
            <ac:picMk id="17" creationId="{F17A43E2-D2FF-E9ED-D5C7-A642523B5D3E}"/>
          </ac:picMkLst>
        </pc:picChg>
        <pc:picChg chg="mod">
          <ac:chgData name="Garcia, Brandon Thomas" userId="660b0a78-f4bf-4f48-896a-01bf6c98c46b" providerId="ADAL" clId="{6D19F352-8A10-8442-AD13-0F81AF478BBA}" dt="2024-10-29T14:10:27.419" v="3425"/>
          <ac:picMkLst>
            <pc:docMk/>
            <pc:sldMk cId="215407695" sldId="257"/>
            <ac:picMk id="25" creationId="{ED36E021-A0E9-E140-5F59-7CD4853ADD07}"/>
          </ac:picMkLst>
        </pc:picChg>
        <pc:picChg chg="mod">
          <ac:chgData name="Garcia, Brandon Thomas" userId="660b0a78-f4bf-4f48-896a-01bf6c98c46b" providerId="ADAL" clId="{6D19F352-8A10-8442-AD13-0F81AF478BBA}" dt="2024-10-29T14:10:27.419" v="3425"/>
          <ac:picMkLst>
            <pc:docMk/>
            <pc:sldMk cId="215407695" sldId="257"/>
            <ac:picMk id="26" creationId="{6E258E80-5938-D824-6D7F-802C45A41040}"/>
          </ac:picMkLst>
        </pc:picChg>
        <pc:picChg chg="mod">
          <ac:chgData name="Garcia, Brandon Thomas" userId="660b0a78-f4bf-4f48-896a-01bf6c98c46b" providerId="ADAL" clId="{6D19F352-8A10-8442-AD13-0F81AF478BBA}" dt="2024-10-29T14:10:27.419" v="3425"/>
          <ac:picMkLst>
            <pc:docMk/>
            <pc:sldMk cId="215407695" sldId="257"/>
            <ac:picMk id="74" creationId="{F0498B9B-126F-1192-E9E6-A565F4E3E5C5}"/>
          </ac:picMkLst>
        </pc:picChg>
        <pc:picChg chg="mod">
          <ac:chgData name="Garcia, Brandon Thomas" userId="660b0a78-f4bf-4f48-896a-01bf6c98c46b" providerId="ADAL" clId="{6D19F352-8A10-8442-AD13-0F81AF478BBA}" dt="2024-10-29T14:10:27.419" v="3425"/>
          <ac:picMkLst>
            <pc:docMk/>
            <pc:sldMk cId="215407695" sldId="257"/>
            <ac:picMk id="81" creationId="{3D054BDF-9334-21E3-6732-D52B0134AD18}"/>
          </ac:picMkLst>
        </pc:picChg>
        <pc:picChg chg="mod">
          <ac:chgData name="Garcia, Brandon Thomas" userId="660b0a78-f4bf-4f48-896a-01bf6c98c46b" providerId="ADAL" clId="{6D19F352-8A10-8442-AD13-0F81AF478BBA}" dt="2024-10-29T14:10:27.419" v="3425"/>
          <ac:picMkLst>
            <pc:docMk/>
            <pc:sldMk cId="215407695" sldId="257"/>
            <ac:picMk id="83" creationId="{D2E237B5-E66B-9F3C-2055-72E6C6CC4757}"/>
          </ac:picMkLst>
        </pc:picChg>
        <pc:picChg chg="mod">
          <ac:chgData name="Garcia, Brandon Thomas" userId="660b0a78-f4bf-4f48-896a-01bf6c98c46b" providerId="ADAL" clId="{6D19F352-8A10-8442-AD13-0F81AF478BBA}" dt="2024-10-29T14:10:27.419" v="3425"/>
          <ac:picMkLst>
            <pc:docMk/>
            <pc:sldMk cId="215407695" sldId="257"/>
            <ac:picMk id="84" creationId="{13A98B1A-7C26-BB49-8DDD-611E1F9C2BD1}"/>
          </ac:picMkLst>
        </pc:picChg>
        <pc:picChg chg="add del mod">
          <ac:chgData name="Garcia, Brandon Thomas" userId="660b0a78-f4bf-4f48-896a-01bf6c98c46b" providerId="ADAL" clId="{6D19F352-8A10-8442-AD13-0F81AF478BBA}" dt="2024-10-29T14:12:06.155" v="3440" actId="21"/>
          <ac:picMkLst>
            <pc:docMk/>
            <pc:sldMk cId="215407695" sldId="257"/>
            <ac:picMk id="85" creationId="{DD87A493-FFCA-8B1E-EE65-4C98D2F5D0AB}"/>
          </ac:picMkLst>
        </pc:picChg>
        <pc:picChg chg="mod">
          <ac:chgData name="Garcia, Brandon Thomas" userId="660b0a78-f4bf-4f48-896a-01bf6c98c46b" providerId="ADAL" clId="{6D19F352-8A10-8442-AD13-0F81AF478BBA}" dt="2024-10-29T14:10:27.419" v="3425"/>
          <ac:picMkLst>
            <pc:docMk/>
            <pc:sldMk cId="215407695" sldId="257"/>
            <ac:picMk id="91" creationId="{6C4E95AA-9A05-14A2-4F62-2CB1D9E85B12}"/>
          </ac:picMkLst>
        </pc:picChg>
        <pc:picChg chg="mod">
          <ac:chgData name="Garcia, Brandon Thomas" userId="660b0a78-f4bf-4f48-896a-01bf6c98c46b" providerId="ADAL" clId="{6D19F352-8A10-8442-AD13-0F81AF478BBA}" dt="2024-10-29T14:10:27.419" v="3425"/>
          <ac:picMkLst>
            <pc:docMk/>
            <pc:sldMk cId="215407695" sldId="257"/>
            <ac:picMk id="92" creationId="{3B1D00FA-53FA-2EF0-66AF-ACA5A537F2BA}"/>
          </ac:picMkLst>
        </pc:picChg>
        <pc:picChg chg="mod">
          <ac:chgData name="Garcia, Brandon Thomas" userId="660b0a78-f4bf-4f48-896a-01bf6c98c46b" providerId="ADAL" clId="{6D19F352-8A10-8442-AD13-0F81AF478BBA}" dt="2024-10-29T14:10:27.419" v="3425"/>
          <ac:picMkLst>
            <pc:docMk/>
            <pc:sldMk cId="215407695" sldId="257"/>
            <ac:picMk id="93" creationId="{C8928A67-6285-706D-72A4-4144F29A7C5C}"/>
          </ac:picMkLst>
        </pc:picChg>
        <pc:picChg chg="mod">
          <ac:chgData name="Garcia, Brandon Thomas" userId="660b0a78-f4bf-4f48-896a-01bf6c98c46b" providerId="ADAL" clId="{6D19F352-8A10-8442-AD13-0F81AF478BBA}" dt="2024-10-29T14:10:27.419" v="3425"/>
          <ac:picMkLst>
            <pc:docMk/>
            <pc:sldMk cId="215407695" sldId="257"/>
            <ac:picMk id="94" creationId="{BB64ADE8-D65E-F3C7-68BA-E26FF4D9AEFD}"/>
          </ac:picMkLst>
        </pc:picChg>
        <pc:picChg chg="add del mod">
          <ac:chgData name="Garcia, Brandon Thomas" userId="660b0a78-f4bf-4f48-896a-01bf6c98c46b" providerId="ADAL" clId="{6D19F352-8A10-8442-AD13-0F81AF478BBA}" dt="2024-10-29T14:55:26.319" v="3889" actId="21"/>
          <ac:picMkLst>
            <pc:docMk/>
            <pc:sldMk cId="215407695" sldId="257"/>
            <ac:picMk id="150" creationId="{5E4429D4-7078-D65D-7DAA-E059E8169CF3}"/>
          </ac:picMkLst>
        </pc:picChg>
        <pc:cxnChg chg="mod">
          <ac:chgData name="Garcia, Brandon Thomas" userId="660b0a78-f4bf-4f48-896a-01bf6c98c46b" providerId="ADAL" clId="{6D19F352-8A10-8442-AD13-0F81AF478BBA}" dt="2024-10-29T14:10:27.419" v="3425"/>
          <ac:cxnSpMkLst>
            <pc:docMk/>
            <pc:sldMk cId="215407695" sldId="257"/>
            <ac:cxnSpMk id="35" creationId="{CA159647-340A-21E6-CC1C-A37CF13D530A}"/>
          </ac:cxnSpMkLst>
        </pc:cxnChg>
        <pc:cxnChg chg="mod">
          <ac:chgData name="Garcia, Brandon Thomas" userId="660b0a78-f4bf-4f48-896a-01bf6c98c46b" providerId="ADAL" clId="{6D19F352-8A10-8442-AD13-0F81AF478BBA}" dt="2024-10-29T14:10:27.419" v="3425"/>
          <ac:cxnSpMkLst>
            <pc:docMk/>
            <pc:sldMk cId="215407695" sldId="257"/>
            <ac:cxnSpMk id="37" creationId="{7BAE1D15-2828-7002-7BC4-8E07ACAE02B9}"/>
          </ac:cxnSpMkLst>
        </pc:cxnChg>
        <pc:cxnChg chg="mod">
          <ac:chgData name="Garcia, Brandon Thomas" userId="660b0a78-f4bf-4f48-896a-01bf6c98c46b" providerId="ADAL" clId="{6D19F352-8A10-8442-AD13-0F81AF478BBA}" dt="2024-10-29T14:10:27.419" v="3425"/>
          <ac:cxnSpMkLst>
            <pc:docMk/>
            <pc:sldMk cId="215407695" sldId="257"/>
            <ac:cxnSpMk id="45" creationId="{E9C00B32-34F7-B9E2-F268-8A4CF7084310}"/>
          </ac:cxnSpMkLst>
        </pc:cxnChg>
        <pc:cxnChg chg="mod">
          <ac:chgData name="Garcia, Brandon Thomas" userId="660b0a78-f4bf-4f48-896a-01bf6c98c46b" providerId="ADAL" clId="{6D19F352-8A10-8442-AD13-0F81AF478BBA}" dt="2024-10-29T14:10:27.419" v="3425"/>
          <ac:cxnSpMkLst>
            <pc:docMk/>
            <pc:sldMk cId="215407695" sldId="257"/>
            <ac:cxnSpMk id="48" creationId="{9B5EE5C4-EE89-D03F-A6B5-9A4F419E0975}"/>
          </ac:cxnSpMkLst>
        </pc:cxnChg>
        <pc:cxnChg chg="mod">
          <ac:chgData name="Garcia, Brandon Thomas" userId="660b0a78-f4bf-4f48-896a-01bf6c98c46b" providerId="ADAL" clId="{6D19F352-8A10-8442-AD13-0F81AF478BBA}" dt="2024-10-29T14:10:27.419" v="3425"/>
          <ac:cxnSpMkLst>
            <pc:docMk/>
            <pc:sldMk cId="215407695" sldId="257"/>
            <ac:cxnSpMk id="49" creationId="{C44C6F2F-70E5-EF8E-36FE-E067FB279E30}"/>
          </ac:cxnSpMkLst>
        </pc:cxnChg>
        <pc:cxnChg chg="mod">
          <ac:chgData name="Garcia, Brandon Thomas" userId="660b0a78-f4bf-4f48-896a-01bf6c98c46b" providerId="ADAL" clId="{6D19F352-8A10-8442-AD13-0F81AF478BBA}" dt="2024-10-29T14:10:27.419" v="3425"/>
          <ac:cxnSpMkLst>
            <pc:docMk/>
            <pc:sldMk cId="215407695" sldId="257"/>
            <ac:cxnSpMk id="53" creationId="{968BBE0C-C7F5-54D0-65BF-780291707538}"/>
          </ac:cxnSpMkLst>
        </pc:cxnChg>
        <pc:cxnChg chg="mod">
          <ac:chgData name="Garcia, Brandon Thomas" userId="660b0a78-f4bf-4f48-896a-01bf6c98c46b" providerId="ADAL" clId="{6D19F352-8A10-8442-AD13-0F81AF478BBA}" dt="2024-10-29T14:10:27.419" v="3425"/>
          <ac:cxnSpMkLst>
            <pc:docMk/>
            <pc:sldMk cId="215407695" sldId="257"/>
            <ac:cxnSpMk id="54" creationId="{412C4EBE-457E-6214-8DC0-BB82F3EBC8D1}"/>
          </ac:cxnSpMkLst>
        </pc:cxnChg>
        <pc:cxnChg chg="mod">
          <ac:chgData name="Garcia, Brandon Thomas" userId="660b0a78-f4bf-4f48-896a-01bf6c98c46b" providerId="ADAL" clId="{6D19F352-8A10-8442-AD13-0F81AF478BBA}" dt="2024-10-29T14:10:27.419" v="3425"/>
          <ac:cxnSpMkLst>
            <pc:docMk/>
            <pc:sldMk cId="215407695" sldId="257"/>
            <ac:cxnSpMk id="58" creationId="{29E96687-F491-8395-B9FA-A4146C01F6E6}"/>
          </ac:cxnSpMkLst>
        </pc:cxnChg>
        <pc:cxnChg chg="mod">
          <ac:chgData name="Garcia, Brandon Thomas" userId="660b0a78-f4bf-4f48-896a-01bf6c98c46b" providerId="ADAL" clId="{6D19F352-8A10-8442-AD13-0F81AF478BBA}" dt="2024-10-29T14:10:27.419" v="3425"/>
          <ac:cxnSpMkLst>
            <pc:docMk/>
            <pc:sldMk cId="215407695" sldId="257"/>
            <ac:cxnSpMk id="60" creationId="{77A26DA6-8F28-36F3-B745-17E0FA20463F}"/>
          </ac:cxnSpMkLst>
        </pc:cxnChg>
        <pc:cxnChg chg="mod">
          <ac:chgData name="Garcia, Brandon Thomas" userId="660b0a78-f4bf-4f48-896a-01bf6c98c46b" providerId="ADAL" clId="{6D19F352-8A10-8442-AD13-0F81AF478BBA}" dt="2024-10-29T14:10:27.419" v="3425"/>
          <ac:cxnSpMkLst>
            <pc:docMk/>
            <pc:sldMk cId="215407695" sldId="257"/>
            <ac:cxnSpMk id="61" creationId="{B40F9B88-F841-6460-BDA0-FABDAE3FB5EF}"/>
          </ac:cxnSpMkLst>
        </pc:cxnChg>
        <pc:cxnChg chg="mod">
          <ac:chgData name="Garcia, Brandon Thomas" userId="660b0a78-f4bf-4f48-896a-01bf6c98c46b" providerId="ADAL" clId="{6D19F352-8A10-8442-AD13-0F81AF478BBA}" dt="2024-10-29T14:10:27.419" v="3425"/>
          <ac:cxnSpMkLst>
            <pc:docMk/>
            <pc:sldMk cId="215407695" sldId="257"/>
            <ac:cxnSpMk id="110" creationId="{BFDD1D4E-EF87-0DD9-3C83-3249E1AB0F36}"/>
          </ac:cxnSpMkLst>
        </pc:cxnChg>
        <pc:cxnChg chg="mod">
          <ac:chgData name="Garcia, Brandon Thomas" userId="660b0a78-f4bf-4f48-896a-01bf6c98c46b" providerId="ADAL" clId="{6D19F352-8A10-8442-AD13-0F81AF478BBA}" dt="2024-10-29T14:10:27.419" v="3425"/>
          <ac:cxnSpMkLst>
            <pc:docMk/>
            <pc:sldMk cId="215407695" sldId="257"/>
            <ac:cxnSpMk id="111" creationId="{6C96FADF-60AC-67DA-9437-6C7CE987D795}"/>
          </ac:cxnSpMkLst>
        </pc:cxnChg>
        <pc:cxnChg chg="mod">
          <ac:chgData name="Garcia, Brandon Thomas" userId="660b0a78-f4bf-4f48-896a-01bf6c98c46b" providerId="ADAL" clId="{6D19F352-8A10-8442-AD13-0F81AF478BBA}" dt="2024-10-29T14:10:27.419" v="3425"/>
          <ac:cxnSpMkLst>
            <pc:docMk/>
            <pc:sldMk cId="215407695" sldId="257"/>
            <ac:cxnSpMk id="112" creationId="{AB84DB32-1E8F-F11B-23FC-7F672AEBF185}"/>
          </ac:cxnSpMkLst>
        </pc:cxnChg>
        <pc:cxnChg chg="mod">
          <ac:chgData name="Garcia, Brandon Thomas" userId="660b0a78-f4bf-4f48-896a-01bf6c98c46b" providerId="ADAL" clId="{6D19F352-8A10-8442-AD13-0F81AF478BBA}" dt="2024-10-29T14:10:27.419" v="3425"/>
          <ac:cxnSpMkLst>
            <pc:docMk/>
            <pc:sldMk cId="215407695" sldId="257"/>
            <ac:cxnSpMk id="113" creationId="{788F4D33-F3D3-8337-8D2D-C4274F0320A0}"/>
          </ac:cxnSpMkLst>
        </pc:cxnChg>
        <pc:cxnChg chg="mod">
          <ac:chgData name="Garcia, Brandon Thomas" userId="660b0a78-f4bf-4f48-896a-01bf6c98c46b" providerId="ADAL" clId="{6D19F352-8A10-8442-AD13-0F81AF478BBA}" dt="2024-10-29T14:10:27.419" v="3425"/>
          <ac:cxnSpMkLst>
            <pc:docMk/>
            <pc:sldMk cId="215407695" sldId="257"/>
            <ac:cxnSpMk id="114" creationId="{F5E2E1CE-6C4B-6592-6ECD-749CE0F95871}"/>
          </ac:cxnSpMkLst>
        </pc:cxnChg>
        <pc:cxnChg chg="mod">
          <ac:chgData name="Garcia, Brandon Thomas" userId="660b0a78-f4bf-4f48-896a-01bf6c98c46b" providerId="ADAL" clId="{6D19F352-8A10-8442-AD13-0F81AF478BBA}" dt="2024-10-29T14:10:27.419" v="3425"/>
          <ac:cxnSpMkLst>
            <pc:docMk/>
            <pc:sldMk cId="215407695" sldId="257"/>
            <ac:cxnSpMk id="117" creationId="{64736092-8C82-987E-87F1-DDDD8DC9AC60}"/>
          </ac:cxnSpMkLst>
        </pc:cxnChg>
        <pc:cxnChg chg="mod">
          <ac:chgData name="Garcia, Brandon Thomas" userId="660b0a78-f4bf-4f48-896a-01bf6c98c46b" providerId="ADAL" clId="{6D19F352-8A10-8442-AD13-0F81AF478BBA}" dt="2024-10-29T14:10:27.419" v="3425"/>
          <ac:cxnSpMkLst>
            <pc:docMk/>
            <pc:sldMk cId="215407695" sldId="257"/>
            <ac:cxnSpMk id="120" creationId="{8C1DA955-379C-ADB5-F098-4852C9BEBFA9}"/>
          </ac:cxnSpMkLst>
        </pc:cxnChg>
        <pc:cxnChg chg="mod">
          <ac:chgData name="Garcia, Brandon Thomas" userId="660b0a78-f4bf-4f48-896a-01bf6c98c46b" providerId="ADAL" clId="{6D19F352-8A10-8442-AD13-0F81AF478BBA}" dt="2024-10-29T14:10:27.419" v="3425"/>
          <ac:cxnSpMkLst>
            <pc:docMk/>
            <pc:sldMk cId="215407695" sldId="257"/>
            <ac:cxnSpMk id="123" creationId="{67362042-B415-C25E-484C-2AB9B5A56F34}"/>
          </ac:cxnSpMkLst>
        </pc:cxnChg>
        <pc:cxnChg chg="mod">
          <ac:chgData name="Garcia, Brandon Thomas" userId="660b0a78-f4bf-4f48-896a-01bf6c98c46b" providerId="ADAL" clId="{6D19F352-8A10-8442-AD13-0F81AF478BBA}" dt="2024-10-29T14:10:27.419" v="3425"/>
          <ac:cxnSpMkLst>
            <pc:docMk/>
            <pc:sldMk cId="215407695" sldId="257"/>
            <ac:cxnSpMk id="124" creationId="{05D3FBBB-CBB7-6251-AD49-AD35160B89C5}"/>
          </ac:cxnSpMkLst>
        </pc:cxnChg>
        <pc:cxnChg chg="mod">
          <ac:chgData name="Garcia, Brandon Thomas" userId="660b0a78-f4bf-4f48-896a-01bf6c98c46b" providerId="ADAL" clId="{6D19F352-8A10-8442-AD13-0F81AF478BBA}" dt="2024-10-29T14:10:27.419" v="3425"/>
          <ac:cxnSpMkLst>
            <pc:docMk/>
            <pc:sldMk cId="215407695" sldId="257"/>
            <ac:cxnSpMk id="128" creationId="{890C788B-968F-C013-81F1-852780AA5C87}"/>
          </ac:cxnSpMkLst>
        </pc:cxnChg>
        <pc:cxnChg chg="mod">
          <ac:chgData name="Garcia, Brandon Thomas" userId="660b0a78-f4bf-4f48-896a-01bf6c98c46b" providerId="ADAL" clId="{6D19F352-8A10-8442-AD13-0F81AF478BBA}" dt="2024-10-29T14:10:27.419" v="3425"/>
          <ac:cxnSpMkLst>
            <pc:docMk/>
            <pc:sldMk cId="215407695" sldId="257"/>
            <ac:cxnSpMk id="129" creationId="{1EDB5677-C6F4-7F7A-825D-B2866D8817BB}"/>
          </ac:cxnSpMkLst>
        </pc:cxnChg>
        <pc:cxnChg chg="mod">
          <ac:chgData name="Garcia, Brandon Thomas" userId="660b0a78-f4bf-4f48-896a-01bf6c98c46b" providerId="ADAL" clId="{6D19F352-8A10-8442-AD13-0F81AF478BBA}" dt="2024-10-29T14:10:27.419" v="3425"/>
          <ac:cxnSpMkLst>
            <pc:docMk/>
            <pc:sldMk cId="215407695" sldId="257"/>
            <ac:cxnSpMk id="133" creationId="{402B3D4F-2AA5-19E4-CCC9-3F408A827068}"/>
          </ac:cxnSpMkLst>
        </pc:cxnChg>
        <pc:cxnChg chg="mod">
          <ac:chgData name="Garcia, Brandon Thomas" userId="660b0a78-f4bf-4f48-896a-01bf6c98c46b" providerId="ADAL" clId="{6D19F352-8A10-8442-AD13-0F81AF478BBA}" dt="2024-10-29T14:10:27.419" v="3425"/>
          <ac:cxnSpMkLst>
            <pc:docMk/>
            <pc:sldMk cId="215407695" sldId="257"/>
            <ac:cxnSpMk id="135" creationId="{A3A0C59F-6EB9-680D-A058-2D4E83E45DAD}"/>
          </ac:cxnSpMkLst>
        </pc:cxnChg>
        <pc:cxnChg chg="mod">
          <ac:chgData name="Garcia, Brandon Thomas" userId="660b0a78-f4bf-4f48-896a-01bf6c98c46b" providerId="ADAL" clId="{6D19F352-8A10-8442-AD13-0F81AF478BBA}" dt="2024-10-29T14:10:27.419" v="3425"/>
          <ac:cxnSpMkLst>
            <pc:docMk/>
            <pc:sldMk cId="215407695" sldId="257"/>
            <ac:cxnSpMk id="136" creationId="{E8604D66-0FA6-1E11-658A-388FD07D5641}"/>
          </ac:cxnSpMkLst>
        </pc:cxnChg>
      </pc:sldChg>
      <pc:sldChg chg="addSp delSp modSp new del mod">
        <pc:chgData name="Garcia, Brandon Thomas" userId="660b0a78-f4bf-4f48-896a-01bf6c98c46b" providerId="ADAL" clId="{6D19F352-8A10-8442-AD13-0F81AF478BBA}" dt="2024-10-30T17:41:49.768" v="6198" actId="2696"/>
        <pc:sldMkLst>
          <pc:docMk/>
          <pc:sldMk cId="2697545618" sldId="257"/>
        </pc:sldMkLst>
        <pc:spChg chg="del">
          <ac:chgData name="Garcia, Brandon Thomas" userId="660b0a78-f4bf-4f48-896a-01bf6c98c46b" providerId="ADAL" clId="{6D19F352-8A10-8442-AD13-0F81AF478BBA}" dt="2024-10-30T17:21:16.907" v="5290" actId="478"/>
          <ac:spMkLst>
            <pc:docMk/>
            <pc:sldMk cId="2697545618" sldId="257"/>
            <ac:spMk id="2" creationId="{55D63BB5-41B7-5D94-B077-52485F850288}"/>
          </ac:spMkLst>
        </pc:spChg>
        <pc:spChg chg="del">
          <ac:chgData name="Garcia, Brandon Thomas" userId="660b0a78-f4bf-4f48-896a-01bf6c98c46b" providerId="ADAL" clId="{6D19F352-8A10-8442-AD13-0F81AF478BBA}" dt="2024-10-30T17:21:15.799" v="5289" actId="478"/>
          <ac:spMkLst>
            <pc:docMk/>
            <pc:sldMk cId="2697545618" sldId="257"/>
            <ac:spMk id="3" creationId="{22618F44-DBB9-607F-EFA0-3EDB6C1F51EE}"/>
          </ac:spMkLst>
        </pc:spChg>
        <pc:spChg chg="mod">
          <ac:chgData name="Garcia, Brandon Thomas" userId="660b0a78-f4bf-4f48-896a-01bf6c98c46b" providerId="ADAL" clId="{6D19F352-8A10-8442-AD13-0F81AF478BBA}" dt="2024-10-30T17:21:12.382" v="5288"/>
          <ac:spMkLst>
            <pc:docMk/>
            <pc:sldMk cId="2697545618" sldId="257"/>
            <ac:spMk id="8" creationId="{381348B6-0EC7-C3D4-2A8C-B237DDDEC79B}"/>
          </ac:spMkLst>
        </pc:spChg>
        <pc:spChg chg="mod">
          <ac:chgData name="Garcia, Brandon Thomas" userId="660b0a78-f4bf-4f48-896a-01bf6c98c46b" providerId="ADAL" clId="{6D19F352-8A10-8442-AD13-0F81AF478BBA}" dt="2024-10-30T17:21:12.382" v="5288"/>
          <ac:spMkLst>
            <pc:docMk/>
            <pc:sldMk cId="2697545618" sldId="257"/>
            <ac:spMk id="10" creationId="{5CEA8B75-EDF6-228D-1D00-816991FF9960}"/>
          </ac:spMkLst>
        </pc:spChg>
        <pc:spChg chg="mod">
          <ac:chgData name="Garcia, Brandon Thomas" userId="660b0a78-f4bf-4f48-896a-01bf6c98c46b" providerId="ADAL" clId="{6D19F352-8A10-8442-AD13-0F81AF478BBA}" dt="2024-10-30T17:21:12.382" v="5288"/>
          <ac:spMkLst>
            <pc:docMk/>
            <pc:sldMk cId="2697545618" sldId="257"/>
            <ac:spMk id="15" creationId="{DF60A57D-2F2B-015A-FAEA-6F88775DE42E}"/>
          </ac:spMkLst>
        </pc:spChg>
        <pc:spChg chg="mod">
          <ac:chgData name="Garcia, Brandon Thomas" userId="660b0a78-f4bf-4f48-896a-01bf6c98c46b" providerId="ADAL" clId="{6D19F352-8A10-8442-AD13-0F81AF478BBA}" dt="2024-10-30T17:21:12.382" v="5288"/>
          <ac:spMkLst>
            <pc:docMk/>
            <pc:sldMk cId="2697545618" sldId="257"/>
            <ac:spMk id="16" creationId="{A410E6DE-4330-87DD-6A15-98C2771B6991}"/>
          </ac:spMkLst>
        </pc:spChg>
        <pc:spChg chg="mod">
          <ac:chgData name="Garcia, Brandon Thomas" userId="660b0a78-f4bf-4f48-896a-01bf6c98c46b" providerId="ADAL" clId="{6D19F352-8A10-8442-AD13-0F81AF478BBA}" dt="2024-10-30T17:21:12.382" v="5288"/>
          <ac:spMkLst>
            <pc:docMk/>
            <pc:sldMk cId="2697545618" sldId="257"/>
            <ac:spMk id="17" creationId="{A4AAB375-16F8-EFB1-4983-11EF55D3223C}"/>
          </ac:spMkLst>
        </pc:spChg>
        <pc:spChg chg="mod">
          <ac:chgData name="Garcia, Brandon Thomas" userId="660b0a78-f4bf-4f48-896a-01bf6c98c46b" providerId="ADAL" clId="{6D19F352-8A10-8442-AD13-0F81AF478BBA}" dt="2024-10-30T17:21:12.382" v="5288"/>
          <ac:spMkLst>
            <pc:docMk/>
            <pc:sldMk cId="2697545618" sldId="257"/>
            <ac:spMk id="18" creationId="{6F3BD885-039B-2E1B-C9DD-909D9C180D77}"/>
          </ac:spMkLst>
        </pc:spChg>
        <pc:spChg chg="mod">
          <ac:chgData name="Garcia, Brandon Thomas" userId="660b0a78-f4bf-4f48-896a-01bf6c98c46b" providerId="ADAL" clId="{6D19F352-8A10-8442-AD13-0F81AF478BBA}" dt="2024-10-30T17:21:12.382" v="5288"/>
          <ac:spMkLst>
            <pc:docMk/>
            <pc:sldMk cId="2697545618" sldId="257"/>
            <ac:spMk id="19" creationId="{574AF5FE-9761-B147-6E38-D0888820CB35}"/>
          </ac:spMkLst>
        </pc:spChg>
        <pc:spChg chg="mod">
          <ac:chgData name="Garcia, Brandon Thomas" userId="660b0a78-f4bf-4f48-896a-01bf6c98c46b" providerId="ADAL" clId="{6D19F352-8A10-8442-AD13-0F81AF478BBA}" dt="2024-10-30T17:21:12.382" v="5288"/>
          <ac:spMkLst>
            <pc:docMk/>
            <pc:sldMk cId="2697545618" sldId="257"/>
            <ac:spMk id="20" creationId="{53F9A565-AD7E-2A64-F322-A1A2DC62AA9F}"/>
          </ac:spMkLst>
        </pc:spChg>
        <pc:spChg chg="mod">
          <ac:chgData name="Garcia, Brandon Thomas" userId="660b0a78-f4bf-4f48-896a-01bf6c98c46b" providerId="ADAL" clId="{6D19F352-8A10-8442-AD13-0F81AF478BBA}" dt="2024-10-30T17:21:12.382" v="5288"/>
          <ac:spMkLst>
            <pc:docMk/>
            <pc:sldMk cId="2697545618" sldId="257"/>
            <ac:spMk id="21" creationId="{B083FF49-F336-3A20-24DF-77413B52879A}"/>
          </ac:spMkLst>
        </pc:spChg>
        <pc:spChg chg="add del mod">
          <ac:chgData name="Garcia, Brandon Thomas" userId="660b0a78-f4bf-4f48-896a-01bf6c98c46b" providerId="ADAL" clId="{6D19F352-8A10-8442-AD13-0F81AF478BBA}" dt="2024-10-30T17:37:04.219" v="5764"/>
          <ac:spMkLst>
            <pc:docMk/>
            <pc:sldMk cId="2697545618" sldId="257"/>
            <ac:spMk id="24" creationId="{2D323293-54FB-7655-FE47-49558E78CCE0}"/>
          </ac:spMkLst>
        </pc:spChg>
        <pc:grpChg chg="add del mod">
          <ac:chgData name="Garcia, Brandon Thomas" userId="660b0a78-f4bf-4f48-896a-01bf6c98c46b" providerId="ADAL" clId="{6D19F352-8A10-8442-AD13-0F81AF478BBA}" dt="2024-10-30T17:21:47.250" v="5338" actId="21"/>
          <ac:grpSpMkLst>
            <pc:docMk/>
            <pc:sldMk cId="2697545618" sldId="257"/>
            <ac:grpSpMk id="4" creationId="{CACED040-066D-0805-0EB6-A80B669A22C0}"/>
          </ac:grpSpMkLst>
        </pc:grpChg>
        <pc:grpChg chg="mod">
          <ac:chgData name="Garcia, Brandon Thomas" userId="660b0a78-f4bf-4f48-896a-01bf6c98c46b" providerId="ADAL" clId="{6D19F352-8A10-8442-AD13-0F81AF478BBA}" dt="2024-10-30T17:21:12.382" v="5288"/>
          <ac:grpSpMkLst>
            <pc:docMk/>
            <pc:sldMk cId="2697545618" sldId="257"/>
            <ac:grpSpMk id="6" creationId="{173E4B26-FB71-E5AE-5F17-28F92AD7C2DC}"/>
          </ac:grpSpMkLst>
        </pc:grpChg>
        <pc:grpChg chg="mod">
          <ac:chgData name="Garcia, Brandon Thomas" userId="660b0a78-f4bf-4f48-896a-01bf6c98c46b" providerId="ADAL" clId="{6D19F352-8A10-8442-AD13-0F81AF478BBA}" dt="2024-10-30T17:21:12.382" v="5288"/>
          <ac:grpSpMkLst>
            <pc:docMk/>
            <pc:sldMk cId="2697545618" sldId="257"/>
            <ac:grpSpMk id="13" creationId="{AC0E86AC-0132-BAFB-ED5A-38B29331B939}"/>
          </ac:grpSpMkLst>
        </pc:grpChg>
        <pc:picChg chg="mod">
          <ac:chgData name="Garcia, Brandon Thomas" userId="660b0a78-f4bf-4f48-896a-01bf6c98c46b" providerId="ADAL" clId="{6D19F352-8A10-8442-AD13-0F81AF478BBA}" dt="2024-10-30T17:21:12.382" v="5288"/>
          <ac:picMkLst>
            <pc:docMk/>
            <pc:sldMk cId="2697545618" sldId="257"/>
            <ac:picMk id="5" creationId="{A452AD85-7C33-2BD0-325D-393B4E436F01}"/>
          </ac:picMkLst>
        </pc:picChg>
        <pc:picChg chg="mod">
          <ac:chgData name="Garcia, Brandon Thomas" userId="660b0a78-f4bf-4f48-896a-01bf6c98c46b" providerId="ADAL" clId="{6D19F352-8A10-8442-AD13-0F81AF478BBA}" dt="2024-10-30T17:21:12.382" v="5288"/>
          <ac:picMkLst>
            <pc:docMk/>
            <pc:sldMk cId="2697545618" sldId="257"/>
            <ac:picMk id="7" creationId="{3DD5F87D-FA45-3EB3-71E3-23CEBC425E8D}"/>
          </ac:picMkLst>
        </pc:picChg>
        <pc:picChg chg="mod">
          <ac:chgData name="Garcia, Brandon Thomas" userId="660b0a78-f4bf-4f48-896a-01bf6c98c46b" providerId="ADAL" clId="{6D19F352-8A10-8442-AD13-0F81AF478BBA}" dt="2024-10-30T17:21:12.382" v="5288"/>
          <ac:picMkLst>
            <pc:docMk/>
            <pc:sldMk cId="2697545618" sldId="257"/>
            <ac:picMk id="9" creationId="{291ED04F-52EA-A6D8-7273-51435C6E9D97}"/>
          </ac:picMkLst>
        </pc:picChg>
        <pc:picChg chg="mod">
          <ac:chgData name="Garcia, Brandon Thomas" userId="660b0a78-f4bf-4f48-896a-01bf6c98c46b" providerId="ADAL" clId="{6D19F352-8A10-8442-AD13-0F81AF478BBA}" dt="2024-10-30T17:21:12.382" v="5288"/>
          <ac:picMkLst>
            <pc:docMk/>
            <pc:sldMk cId="2697545618" sldId="257"/>
            <ac:picMk id="11" creationId="{876CF8C3-6B4C-017B-6E13-FF3C659DBBCF}"/>
          </ac:picMkLst>
        </pc:picChg>
        <pc:picChg chg="mod">
          <ac:chgData name="Garcia, Brandon Thomas" userId="660b0a78-f4bf-4f48-896a-01bf6c98c46b" providerId="ADAL" clId="{6D19F352-8A10-8442-AD13-0F81AF478BBA}" dt="2024-10-30T17:21:12.382" v="5288"/>
          <ac:picMkLst>
            <pc:docMk/>
            <pc:sldMk cId="2697545618" sldId="257"/>
            <ac:picMk id="12" creationId="{0FEC40A7-D422-DC10-DC9B-F7B3E617F465}"/>
          </ac:picMkLst>
        </pc:picChg>
        <pc:picChg chg="mod">
          <ac:chgData name="Garcia, Brandon Thomas" userId="660b0a78-f4bf-4f48-896a-01bf6c98c46b" providerId="ADAL" clId="{6D19F352-8A10-8442-AD13-0F81AF478BBA}" dt="2024-10-30T17:21:12.382" v="5288"/>
          <ac:picMkLst>
            <pc:docMk/>
            <pc:sldMk cId="2697545618" sldId="257"/>
            <ac:picMk id="14" creationId="{D7F5CA35-4786-83B8-CCFD-F413AFCD7FE4}"/>
          </ac:picMkLst>
        </pc:picChg>
        <pc:picChg chg="mod">
          <ac:chgData name="Garcia, Brandon Thomas" userId="660b0a78-f4bf-4f48-896a-01bf6c98c46b" providerId="ADAL" clId="{6D19F352-8A10-8442-AD13-0F81AF478BBA}" dt="2024-10-30T17:21:12.382" v="5288"/>
          <ac:picMkLst>
            <pc:docMk/>
            <pc:sldMk cId="2697545618" sldId="257"/>
            <ac:picMk id="22" creationId="{7B71C09C-B282-BA0E-0D96-DDFC9097806C}"/>
          </ac:picMkLst>
        </pc:picChg>
        <pc:picChg chg="mod">
          <ac:chgData name="Garcia, Brandon Thomas" userId="660b0a78-f4bf-4f48-896a-01bf6c98c46b" providerId="ADAL" clId="{6D19F352-8A10-8442-AD13-0F81AF478BBA}" dt="2024-10-30T17:21:12.382" v="5288"/>
          <ac:picMkLst>
            <pc:docMk/>
            <pc:sldMk cId="2697545618" sldId="257"/>
            <ac:picMk id="23" creationId="{34D7CB52-C0C4-DC56-AD0F-A43EFB5197B3}"/>
          </ac:picMkLst>
        </pc:picChg>
      </pc:sldChg>
      <pc:sldChg chg="addSp delSp modSp new del mod">
        <pc:chgData name="Garcia, Brandon Thomas" userId="660b0a78-f4bf-4f48-896a-01bf6c98c46b" providerId="ADAL" clId="{6D19F352-8A10-8442-AD13-0F81AF478BBA}" dt="2024-10-29T03:43:50.383" v="2656" actId="2696"/>
        <pc:sldMkLst>
          <pc:docMk/>
          <pc:sldMk cId="3503889862" sldId="257"/>
        </pc:sldMkLst>
        <pc:spChg chg="del">
          <ac:chgData name="Garcia, Brandon Thomas" userId="660b0a78-f4bf-4f48-896a-01bf6c98c46b" providerId="ADAL" clId="{6D19F352-8A10-8442-AD13-0F81AF478BBA}" dt="2024-10-29T02:57:17.760" v="959" actId="478"/>
          <ac:spMkLst>
            <pc:docMk/>
            <pc:sldMk cId="3503889862" sldId="257"/>
            <ac:spMk id="2" creationId="{68A02AF4-7FC1-02FE-138A-E7ED2324C362}"/>
          </ac:spMkLst>
        </pc:spChg>
        <pc:spChg chg="del">
          <ac:chgData name="Garcia, Brandon Thomas" userId="660b0a78-f4bf-4f48-896a-01bf6c98c46b" providerId="ADAL" clId="{6D19F352-8A10-8442-AD13-0F81AF478BBA}" dt="2024-10-29T02:57:14.523" v="958" actId="478"/>
          <ac:spMkLst>
            <pc:docMk/>
            <pc:sldMk cId="3503889862" sldId="257"/>
            <ac:spMk id="3" creationId="{98FC3907-2E04-FE33-04E4-541C28F619F6}"/>
          </ac:spMkLst>
        </pc:spChg>
        <pc:spChg chg="mod">
          <ac:chgData name="Garcia, Brandon Thomas" userId="660b0a78-f4bf-4f48-896a-01bf6c98c46b" providerId="ADAL" clId="{6D19F352-8A10-8442-AD13-0F81AF478BBA}" dt="2024-10-29T02:58:21.936" v="973"/>
          <ac:spMkLst>
            <pc:docMk/>
            <pc:sldMk cId="3503889862" sldId="257"/>
            <ac:spMk id="7" creationId="{F3943311-818B-54FE-5ED7-D5659EB27A6D}"/>
          </ac:spMkLst>
        </pc:spChg>
        <pc:spChg chg="mod">
          <ac:chgData name="Garcia, Brandon Thomas" userId="660b0a78-f4bf-4f48-896a-01bf6c98c46b" providerId="ADAL" clId="{6D19F352-8A10-8442-AD13-0F81AF478BBA}" dt="2024-10-29T02:58:21.936" v="973"/>
          <ac:spMkLst>
            <pc:docMk/>
            <pc:sldMk cId="3503889862" sldId="257"/>
            <ac:spMk id="13" creationId="{86F67FDC-8464-58EF-96C1-92FD07A8B42D}"/>
          </ac:spMkLst>
        </pc:spChg>
        <pc:spChg chg="mod">
          <ac:chgData name="Garcia, Brandon Thomas" userId="660b0a78-f4bf-4f48-896a-01bf6c98c46b" providerId="ADAL" clId="{6D19F352-8A10-8442-AD13-0F81AF478BBA}" dt="2024-10-29T02:58:21.936" v="973"/>
          <ac:spMkLst>
            <pc:docMk/>
            <pc:sldMk cId="3503889862" sldId="257"/>
            <ac:spMk id="14" creationId="{FC5BA20E-324D-137C-7C8F-26A562CAFB6E}"/>
          </ac:spMkLst>
        </pc:spChg>
        <pc:spChg chg="mod">
          <ac:chgData name="Garcia, Brandon Thomas" userId="660b0a78-f4bf-4f48-896a-01bf6c98c46b" providerId="ADAL" clId="{6D19F352-8A10-8442-AD13-0F81AF478BBA}" dt="2024-10-29T02:58:21.936" v="973"/>
          <ac:spMkLst>
            <pc:docMk/>
            <pc:sldMk cId="3503889862" sldId="257"/>
            <ac:spMk id="15" creationId="{3C830122-6700-49DE-9498-D9D139327543}"/>
          </ac:spMkLst>
        </pc:spChg>
        <pc:spChg chg="mod">
          <ac:chgData name="Garcia, Brandon Thomas" userId="660b0a78-f4bf-4f48-896a-01bf6c98c46b" providerId="ADAL" clId="{6D19F352-8A10-8442-AD13-0F81AF478BBA}" dt="2024-10-29T02:58:21.936" v="973"/>
          <ac:spMkLst>
            <pc:docMk/>
            <pc:sldMk cId="3503889862" sldId="257"/>
            <ac:spMk id="16" creationId="{7C3B857A-928E-2018-3A51-031D8B59DFA3}"/>
          </ac:spMkLst>
        </pc:spChg>
        <pc:spChg chg="mod">
          <ac:chgData name="Garcia, Brandon Thomas" userId="660b0a78-f4bf-4f48-896a-01bf6c98c46b" providerId="ADAL" clId="{6D19F352-8A10-8442-AD13-0F81AF478BBA}" dt="2024-10-29T02:58:21.936" v="973"/>
          <ac:spMkLst>
            <pc:docMk/>
            <pc:sldMk cId="3503889862" sldId="257"/>
            <ac:spMk id="18" creationId="{9490FDE2-1139-C280-1999-2ADB5A255050}"/>
          </ac:spMkLst>
        </pc:spChg>
        <pc:spChg chg="mod">
          <ac:chgData name="Garcia, Brandon Thomas" userId="660b0a78-f4bf-4f48-896a-01bf6c98c46b" providerId="ADAL" clId="{6D19F352-8A10-8442-AD13-0F81AF478BBA}" dt="2024-10-29T02:58:21.936" v="973"/>
          <ac:spMkLst>
            <pc:docMk/>
            <pc:sldMk cId="3503889862" sldId="257"/>
            <ac:spMk id="20" creationId="{42B33B38-9A69-886D-4F01-FB3BAFB7C0DD}"/>
          </ac:spMkLst>
        </pc:spChg>
        <pc:spChg chg="mod">
          <ac:chgData name="Garcia, Brandon Thomas" userId="660b0a78-f4bf-4f48-896a-01bf6c98c46b" providerId="ADAL" clId="{6D19F352-8A10-8442-AD13-0F81AF478BBA}" dt="2024-10-29T02:58:21.936" v="973"/>
          <ac:spMkLst>
            <pc:docMk/>
            <pc:sldMk cId="3503889862" sldId="257"/>
            <ac:spMk id="21" creationId="{7F7ECC34-30E6-71FB-7707-CB1964636290}"/>
          </ac:spMkLst>
        </pc:spChg>
        <pc:spChg chg="mod">
          <ac:chgData name="Garcia, Brandon Thomas" userId="660b0a78-f4bf-4f48-896a-01bf6c98c46b" providerId="ADAL" clId="{6D19F352-8A10-8442-AD13-0F81AF478BBA}" dt="2024-10-29T02:58:21.936" v="973"/>
          <ac:spMkLst>
            <pc:docMk/>
            <pc:sldMk cId="3503889862" sldId="257"/>
            <ac:spMk id="24" creationId="{B5DDF527-9AB4-51B7-6EF0-79741FBF7EEB}"/>
          </ac:spMkLst>
        </pc:spChg>
        <pc:spChg chg="mod">
          <ac:chgData name="Garcia, Brandon Thomas" userId="660b0a78-f4bf-4f48-896a-01bf6c98c46b" providerId="ADAL" clId="{6D19F352-8A10-8442-AD13-0F81AF478BBA}" dt="2024-10-29T02:58:21.936" v="973"/>
          <ac:spMkLst>
            <pc:docMk/>
            <pc:sldMk cId="3503889862" sldId="257"/>
            <ac:spMk id="25" creationId="{4D5014C7-6360-02A5-6833-E48A4CB24A34}"/>
          </ac:spMkLst>
        </pc:spChg>
        <pc:spChg chg="mod">
          <ac:chgData name="Garcia, Brandon Thomas" userId="660b0a78-f4bf-4f48-896a-01bf6c98c46b" providerId="ADAL" clId="{6D19F352-8A10-8442-AD13-0F81AF478BBA}" dt="2024-10-29T02:58:21.936" v="973"/>
          <ac:spMkLst>
            <pc:docMk/>
            <pc:sldMk cId="3503889862" sldId="257"/>
            <ac:spMk id="33" creationId="{9C555E8F-B9D1-CB2C-FA8B-622EF317EFC7}"/>
          </ac:spMkLst>
        </pc:spChg>
        <pc:spChg chg="mod">
          <ac:chgData name="Garcia, Brandon Thomas" userId="660b0a78-f4bf-4f48-896a-01bf6c98c46b" providerId="ADAL" clId="{6D19F352-8A10-8442-AD13-0F81AF478BBA}" dt="2024-10-29T02:58:21.936" v="973"/>
          <ac:spMkLst>
            <pc:docMk/>
            <pc:sldMk cId="3503889862" sldId="257"/>
            <ac:spMk id="34" creationId="{7580441D-FCE8-081E-4FC8-AC994CD62C5E}"/>
          </ac:spMkLst>
        </pc:spChg>
        <pc:spChg chg="mod">
          <ac:chgData name="Garcia, Brandon Thomas" userId="660b0a78-f4bf-4f48-896a-01bf6c98c46b" providerId="ADAL" clId="{6D19F352-8A10-8442-AD13-0F81AF478BBA}" dt="2024-10-29T02:58:21.936" v="973"/>
          <ac:spMkLst>
            <pc:docMk/>
            <pc:sldMk cId="3503889862" sldId="257"/>
            <ac:spMk id="36" creationId="{FBAA06F8-D1F8-0C17-467F-0A150A67A549}"/>
          </ac:spMkLst>
        </pc:spChg>
        <pc:spChg chg="mod">
          <ac:chgData name="Garcia, Brandon Thomas" userId="660b0a78-f4bf-4f48-896a-01bf6c98c46b" providerId="ADAL" clId="{6D19F352-8A10-8442-AD13-0F81AF478BBA}" dt="2024-10-29T02:58:21.936" v="973"/>
          <ac:spMkLst>
            <pc:docMk/>
            <pc:sldMk cId="3503889862" sldId="257"/>
            <ac:spMk id="37" creationId="{3496E06D-C7EB-CA3C-C0CC-E58EC52C6C85}"/>
          </ac:spMkLst>
        </pc:spChg>
        <pc:spChg chg="mod">
          <ac:chgData name="Garcia, Brandon Thomas" userId="660b0a78-f4bf-4f48-896a-01bf6c98c46b" providerId="ADAL" clId="{6D19F352-8A10-8442-AD13-0F81AF478BBA}" dt="2024-10-29T02:58:21.936" v="973"/>
          <ac:spMkLst>
            <pc:docMk/>
            <pc:sldMk cId="3503889862" sldId="257"/>
            <ac:spMk id="39" creationId="{03C32B4C-9B49-D4A8-0A5F-BA01537603FC}"/>
          </ac:spMkLst>
        </pc:spChg>
        <pc:spChg chg="mod">
          <ac:chgData name="Garcia, Brandon Thomas" userId="660b0a78-f4bf-4f48-896a-01bf6c98c46b" providerId="ADAL" clId="{6D19F352-8A10-8442-AD13-0F81AF478BBA}" dt="2024-10-29T02:58:21.936" v="973"/>
          <ac:spMkLst>
            <pc:docMk/>
            <pc:sldMk cId="3503889862" sldId="257"/>
            <ac:spMk id="40" creationId="{8A834C51-AC8E-ACE0-D37D-3B60129D9297}"/>
          </ac:spMkLst>
        </pc:spChg>
        <pc:spChg chg="mod">
          <ac:chgData name="Garcia, Brandon Thomas" userId="660b0a78-f4bf-4f48-896a-01bf6c98c46b" providerId="ADAL" clId="{6D19F352-8A10-8442-AD13-0F81AF478BBA}" dt="2024-10-29T02:58:21.936" v="973"/>
          <ac:spMkLst>
            <pc:docMk/>
            <pc:sldMk cId="3503889862" sldId="257"/>
            <ac:spMk id="43" creationId="{09CFF4AF-035B-4B26-2468-FC814ABEEB77}"/>
          </ac:spMkLst>
        </pc:spChg>
        <pc:spChg chg="mod">
          <ac:chgData name="Garcia, Brandon Thomas" userId="660b0a78-f4bf-4f48-896a-01bf6c98c46b" providerId="ADAL" clId="{6D19F352-8A10-8442-AD13-0F81AF478BBA}" dt="2024-10-29T02:58:21.936" v="973"/>
          <ac:spMkLst>
            <pc:docMk/>
            <pc:sldMk cId="3503889862" sldId="257"/>
            <ac:spMk id="44" creationId="{CE61640F-D32A-167C-B68B-FCA0983350DB}"/>
          </ac:spMkLst>
        </pc:spChg>
        <pc:spChg chg="mod">
          <ac:chgData name="Garcia, Brandon Thomas" userId="660b0a78-f4bf-4f48-896a-01bf6c98c46b" providerId="ADAL" clId="{6D19F352-8A10-8442-AD13-0F81AF478BBA}" dt="2024-10-29T02:58:21.936" v="973"/>
          <ac:spMkLst>
            <pc:docMk/>
            <pc:sldMk cId="3503889862" sldId="257"/>
            <ac:spMk id="45" creationId="{90B8F56F-EFE5-BC5B-437B-31D0F3BDD40F}"/>
          </ac:spMkLst>
        </pc:spChg>
        <pc:spChg chg="mod">
          <ac:chgData name="Garcia, Brandon Thomas" userId="660b0a78-f4bf-4f48-896a-01bf6c98c46b" providerId="ADAL" clId="{6D19F352-8A10-8442-AD13-0F81AF478BBA}" dt="2024-10-29T02:58:21.936" v="973"/>
          <ac:spMkLst>
            <pc:docMk/>
            <pc:sldMk cId="3503889862" sldId="257"/>
            <ac:spMk id="48" creationId="{C1D90275-029E-F5AC-ABC9-B61A8F9CBDA0}"/>
          </ac:spMkLst>
        </pc:spChg>
        <pc:spChg chg="mod">
          <ac:chgData name="Garcia, Brandon Thomas" userId="660b0a78-f4bf-4f48-896a-01bf6c98c46b" providerId="ADAL" clId="{6D19F352-8A10-8442-AD13-0F81AF478BBA}" dt="2024-10-29T02:58:21.936" v="973"/>
          <ac:spMkLst>
            <pc:docMk/>
            <pc:sldMk cId="3503889862" sldId="257"/>
            <ac:spMk id="49" creationId="{1509ECB9-A4B8-4170-EF94-D1CD648A28CC}"/>
          </ac:spMkLst>
        </pc:spChg>
        <pc:spChg chg="mod">
          <ac:chgData name="Garcia, Brandon Thomas" userId="660b0a78-f4bf-4f48-896a-01bf6c98c46b" providerId="ADAL" clId="{6D19F352-8A10-8442-AD13-0F81AF478BBA}" dt="2024-10-29T02:58:21.936" v="973"/>
          <ac:spMkLst>
            <pc:docMk/>
            <pc:sldMk cId="3503889862" sldId="257"/>
            <ac:spMk id="50" creationId="{19BC1C7C-CE31-98D6-8A65-E77EA34E72C7}"/>
          </ac:spMkLst>
        </pc:spChg>
        <pc:spChg chg="mod">
          <ac:chgData name="Garcia, Brandon Thomas" userId="660b0a78-f4bf-4f48-896a-01bf6c98c46b" providerId="ADAL" clId="{6D19F352-8A10-8442-AD13-0F81AF478BBA}" dt="2024-10-29T02:58:21.936" v="973"/>
          <ac:spMkLst>
            <pc:docMk/>
            <pc:sldMk cId="3503889862" sldId="257"/>
            <ac:spMk id="52" creationId="{455D139A-2AED-C92F-CAA7-138A9FD798C8}"/>
          </ac:spMkLst>
        </pc:spChg>
        <pc:spChg chg="mod">
          <ac:chgData name="Garcia, Brandon Thomas" userId="660b0a78-f4bf-4f48-896a-01bf6c98c46b" providerId="ADAL" clId="{6D19F352-8A10-8442-AD13-0F81AF478BBA}" dt="2024-10-29T02:58:21.936" v="973"/>
          <ac:spMkLst>
            <pc:docMk/>
            <pc:sldMk cId="3503889862" sldId="257"/>
            <ac:spMk id="55" creationId="{1F543DFB-8CAB-E899-E8E2-F09BF6ED03F4}"/>
          </ac:spMkLst>
        </pc:spChg>
        <pc:spChg chg="mod">
          <ac:chgData name="Garcia, Brandon Thomas" userId="660b0a78-f4bf-4f48-896a-01bf6c98c46b" providerId="ADAL" clId="{6D19F352-8A10-8442-AD13-0F81AF478BBA}" dt="2024-10-29T02:58:21.936" v="973"/>
          <ac:spMkLst>
            <pc:docMk/>
            <pc:sldMk cId="3503889862" sldId="257"/>
            <ac:spMk id="56" creationId="{DE3F4569-5188-4154-6EEA-99ACA30635F0}"/>
          </ac:spMkLst>
        </pc:spChg>
        <pc:spChg chg="mod">
          <ac:chgData name="Garcia, Brandon Thomas" userId="660b0a78-f4bf-4f48-896a-01bf6c98c46b" providerId="ADAL" clId="{6D19F352-8A10-8442-AD13-0F81AF478BBA}" dt="2024-10-29T02:58:21.936" v="973"/>
          <ac:spMkLst>
            <pc:docMk/>
            <pc:sldMk cId="3503889862" sldId="257"/>
            <ac:spMk id="57" creationId="{407D6DE9-5F00-3167-E542-DE4961E3733F}"/>
          </ac:spMkLst>
        </pc:spChg>
        <pc:spChg chg="mod">
          <ac:chgData name="Garcia, Brandon Thomas" userId="660b0a78-f4bf-4f48-896a-01bf6c98c46b" providerId="ADAL" clId="{6D19F352-8A10-8442-AD13-0F81AF478BBA}" dt="2024-10-29T02:58:21.936" v="973"/>
          <ac:spMkLst>
            <pc:docMk/>
            <pc:sldMk cId="3503889862" sldId="257"/>
            <ac:spMk id="58" creationId="{A96EB2F1-9646-542D-D917-3FB57BAD3780}"/>
          </ac:spMkLst>
        </pc:spChg>
        <pc:spChg chg="mod">
          <ac:chgData name="Garcia, Brandon Thomas" userId="660b0a78-f4bf-4f48-896a-01bf6c98c46b" providerId="ADAL" clId="{6D19F352-8A10-8442-AD13-0F81AF478BBA}" dt="2024-10-29T02:58:21.936" v="973"/>
          <ac:spMkLst>
            <pc:docMk/>
            <pc:sldMk cId="3503889862" sldId="257"/>
            <ac:spMk id="59" creationId="{4EA4CE2B-BC2A-01FE-82B4-7CE6F9EFEF71}"/>
          </ac:spMkLst>
        </pc:spChg>
        <pc:spChg chg="mod">
          <ac:chgData name="Garcia, Brandon Thomas" userId="660b0a78-f4bf-4f48-896a-01bf6c98c46b" providerId="ADAL" clId="{6D19F352-8A10-8442-AD13-0F81AF478BBA}" dt="2024-10-29T02:58:21.936" v="973"/>
          <ac:spMkLst>
            <pc:docMk/>
            <pc:sldMk cId="3503889862" sldId="257"/>
            <ac:spMk id="60" creationId="{C5ACCBDF-19E6-9920-5006-6BC3468BA9B4}"/>
          </ac:spMkLst>
        </pc:spChg>
        <pc:spChg chg="mod">
          <ac:chgData name="Garcia, Brandon Thomas" userId="660b0a78-f4bf-4f48-896a-01bf6c98c46b" providerId="ADAL" clId="{6D19F352-8A10-8442-AD13-0F81AF478BBA}" dt="2024-10-29T02:58:21.936" v="973"/>
          <ac:spMkLst>
            <pc:docMk/>
            <pc:sldMk cId="3503889862" sldId="257"/>
            <ac:spMk id="61" creationId="{37BC32DF-E0F8-A9F2-61B9-6826042628E0}"/>
          </ac:spMkLst>
        </pc:spChg>
        <pc:spChg chg="mod">
          <ac:chgData name="Garcia, Brandon Thomas" userId="660b0a78-f4bf-4f48-896a-01bf6c98c46b" providerId="ADAL" clId="{6D19F352-8A10-8442-AD13-0F81AF478BBA}" dt="2024-10-29T02:58:21.936" v="973"/>
          <ac:spMkLst>
            <pc:docMk/>
            <pc:sldMk cId="3503889862" sldId="257"/>
            <ac:spMk id="62" creationId="{AF6D84FA-669F-7744-FDF0-5A51C9819CD7}"/>
          </ac:spMkLst>
        </pc:spChg>
        <pc:spChg chg="mod">
          <ac:chgData name="Garcia, Brandon Thomas" userId="660b0a78-f4bf-4f48-896a-01bf6c98c46b" providerId="ADAL" clId="{6D19F352-8A10-8442-AD13-0F81AF478BBA}" dt="2024-10-29T02:58:21.936" v="973"/>
          <ac:spMkLst>
            <pc:docMk/>
            <pc:sldMk cId="3503889862" sldId="257"/>
            <ac:spMk id="63" creationId="{EE940E89-134B-E698-4BC2-5AF74C0023B0}"/>
          </ac:spMkLst>
        </pc:spChg>
        <pc:spChg chg="mod">
          <ac:chgData name="Garcia, Brandon Thomas" userId="660b0a78-f4bf-4f48-896a-01bf6c98c46b" providerId="ADAL" clId="{6D19F352-8A10-8442-AD13-0F81AF478BBA}" dt="2024-10-29T02:58:21.936" v="973"/>
          <ac:spMkLst>
            <pc:docMk/>
            <pc:sldMk cId="3503889862" sldId="257"/>
            <ac:spMk id="64" creationId="{492988CD-4D46-5865-A080-74641156DF53}"/>
          </ac:spMkLst>
        </pc:spChg>
        <pc:grpChg chg="add del mod">
          <ac:chgData name="Garcia, Brandon Thomas" userId="660b0a78-f4bf-4f48-896a-01bf6c98c46b" providerId="ADAL" clId="{6D19F352-8A10-8442-AD13-0F81AF478BBA}" dt="2024-10-29T03:10:30.141" v="1660" actId="21"/>
          <ac:grpSpMkLst>
            <pc:docMk/>
            <pc:sldMk cId="3503889862" sldId="257"/>
            <ac:grpSpMk id="6" creationId="{BC128F54-952D-DA61-7AF0-B8E3360EA9ED}"/>
          </ac:grpSpMkLst>
        </pc:grpChg>
        <pc:grpChg chg="mod">
          <ac:chgData name="Garcia, Brandon Thomas" userId="660b0a78-f4bf-4f48-896a-01bf6c98c46b" providerId="ADAL" clId="{6D19F352-8A10-8442-AD13-0F81AF478BBA}" dt="2024-10-29T02:58:21.936" v="973"/>
          <ac:grpSpMkLst>
            <pc:docMk/>
            <pc:sldMk cId="3503889862" sldId="257"/>
            <ac:grpSpMk id="8" creationId="{BCABF70C-D660-F468-E679-8194B020F563}"/>
          </ac:grpSpMkLst>
        </pc:grpChg>
        <pc:grpChg chg="mod">
          <ac:chgData name="Garcia, Brandon Thomas" userId="660b0a78-f4bf-4f48-896a-01bf6c98c46b" providerId="ADAL" clId="{6D19F352-8A10-8442-AD13-0F81AF478BBA}" dt="2024-10-29T02:58:21.936" v="973"/>
          <ac:grpSpMkLst>
            <pc:docMk/>
            <pc:sldMk cId="3503889862" sldId="257"/>
            <ac:grpSpMk id="17" creationId="{CD70601A-EAFA-CFFD-7782-7E50813FD8E2}"/>
          </ac:grpSpMkLst>
        </pc:grpChg>
        <pc:grpChg chg="mod">
          <ac:chgData name="Garcia, Brandon Thomas" userId="660b0a78-f4bf-4f48-896a-01bf6c98c46b" providerId="ADAL" clId="{6D19F352-8A10-8442-AD13-0F81AF478BBA}" dt="2024-10-29T02:58:21.936" v="973"/>
          <ac:grpSpMkLst>
            <pc:docMk/>
            <pc:sldMk cId="3503889862" sldId="257"/>
            <ac:grpSpMk id="19" creationId="{DE7FE866-76AA-1DCF-768D-53B4CC4FDA9F}"/>
          </ac:grpSpMkLst>
        </pc:grpChg>
        <pc:grpChg chg="mod">
          <ac:chgData name="Garcia, Brandon Thomas" userId="660b0a78-f4bf-4f48-896a-01bf6c98c46b" providerId="ADAL" clId="{6D19F352-8A10-8442-AD13-0F81AF478BBA}" dt="2024-10-29T02:58:21.936" v="973"/>
          <ac:grpSpMkLst>
            <pc:docMk/>
            <pc:sldMk cId="3503889862" sldId="257"/>
            <ac:grpSpMk id="22" creationId="{6A5F920F-7489-996A-63D1-A3017A33509E}"/>
          </ac:grpSpMkLst>
        </pc:grpChg>
        <pc:grpChg chg="mod">
          <ac:chgData name="Garcia, Brandon Thomas" userId="660b0a78-f4bf-4f48-896a-01bf6c98c46b" providerId="ADAL" clId="{6D19F352-8A10-8442-AD13-0F81AF478BBA}" dt="2024-10-29T02:58:21.936" v="973"/>
          <ac:grpSpMkLst>
            <pc:docMk/>
            <pc:sldMk cId="3503889862" sldId="257"/>
            <ac:grpSpMk id="23" creationId="{415A9BED-DBE1-C1C2-DE4C-CFE45599C0B7}"/>
          </ac:grpSpMkLst>
        </pc:grpChg>
        <pc:grpChg chg="mod">
          <ac:chgData name="Garcia, Brandon Thomas" userId="660b0a78-f4bf-4f48-896a-01bf6c98c46b" providerId="ADAL" clId="{6D19F352-8A10-8442-AD13-0F81AF478BBA}" dt="2024-10-29T02:58:21.936" v="973"/>
          <ac:grpSpMkLst>
            <pc:docMk/>
            <pc:sldMk cId="3503889862" sldId="257"/>
            <ac:grpSpMk id="26" creationId="{624EA491-2025-44A0-A766-3BF0F11E4D60}"/>
          </ac:grpSpMkLst>
        </pc:grpChg>
        <pc:grpChg chg="mod">
          <ac:chgData name="Garcia, Brandon Thomas" userId="660b0a78-f4bf-4f48-896a-01bf6c98c46b" providerId="ADAL" clId="{6D19F352-8A10-8442-AD13-0F81AF478BBA}" dt="2024-10-29T02:58:21.936" v="973"/>
          <ac:grpSpMkLst>
            <pc:docMk/>
            <pc:sldMk cId="3503889862" sldId="257"/>
            <ac:grpSpMk id="27" creationId="{4B5281F7-805D-3ACC-E825-9538DC7D7BC8}"/>
          </ac:grpSpMkLst>
        </pc:grpChg>
        <pc:graphicFrameChg chg="add del mod">
          <ac:chgData name="Garcia, Brandon Thomas" userId="660b0a78-f4bf-4f48-896a-01bf6c98c46b" providerId="ADAL" clId="{6D19F352-8A10-8442-AD13-0F81AF478BBA}" dt="2024-10-29T03:08:54.670" v="1649" actId="21"/>
          <ac:graphicFrameMkLst>
            <pc:docMk/>
            <pc:sldMk cId="3503889862" sldId="257"/>
            <ac:graphicFrameMk id="5" creationId="{3D4C8A49-B947-C9FE-07F6-A92FA5BE1F89}"/>
          </ac:graphicFrameMkLst>
        </pc:graphicFrameChg>
        <pc:picChg chg="add del mod">
          <ac:chgData name="Garcia, Brandon Thomas" userId="660b0a78-f4bf-4f48-896a-01bf6c98c46b" providerId="ADAL" clId="{6D19F352-8A10-8442-AD13-0F81AF478BBA}" dt="2024-10-29T03:08:54.670" v="1649" actId="21"/>
          <ac:picMkLst>
            <pc:docMk/>
            <pc:sldMk cId="3503889862" sldId="257"/>
            <ac:picMk id="4" creationId="{B3374E3D-5A7C-441B-D8EA-FA9E8F191060}"/>
          </ac:picMkLst>
        </pc:picChg>
        <pc:picChg chg="mod">
          <ac:chgData name="Garcia, Brandon Thomas" userId="660b0a78-f4bf-4f48-896a-01bf6c98c46b" providerId="ADAL" clId="{6D19F352-8A10-8442-AD13-0F81AF478BBA}" dt="2024-10-29T02:58:21.936" v="973"/>
          <ac:picMkLst>
            <pc:docMk/>
            <pc:sldMk cId="3503889862" sldId="257"/>
            <ac:picMk id="9" creationId="{4C179EBE-3701-739B-F26F-C22C1F5EEF0D}"/>
          </ac:picMkLst>
        </pc:picChg>
        <pc:picChg chg="mod">
          <ac:chgData name="Garcia, Brandon Thomas" userId="660b0a78-f4bf-4f48-896a-01bf6c98c46b" providerId="ADAL" clId="{6D19F352-8A10-8442-AD13-0F81AF478BBA}" dt="2024-10-29T02:58:21.936" v="973"/>
          <ac:picMkLst>
            <pc:docMk/>
            <pc:sldMk cId="3503889862" sldId="257"/>
            <ac:picMk id="10" creationId="{014018DA-03DF-90C7-2B99-14E78B268DF9}"/>
          </ac:picMkLst>
        </pc:picChg>
        <pc:picChg chg="mod">
          <ac:chgData name="Garcia, Brandon Thomas" userId="660b0a78-f4bf-4f48-896a-01bf6c98c46b" providerId="ADAL" clId="{6D19F352-8A10-8442-AD13-0F81AF478BBA}" dt="2024-10-29T02:58:21.936" v="973"/>
          <ac:picMkLst>
            <pc:docMk/>
            <pc:sldMk cId="3503889862" sldId="257"/>
            <ac:picMk id="11" creationId="{0B93E32B-C99D-AFA8-0D90-FF0DA3BB0471}"/>
          </ac:picMkLst>
        </pc:picChg>
        <pc:picChg chg="mod">
          <ac:chgData name="Garcia, Brandon Thomas" userId="660b0a78-f4bf-4f48-896a-01bf6c98c46b" providerId="ADAL" clId="{6D19F352-8A10-8442-AD13-0F81AF478BBA}" dt="2024-10-29T02:58:21.936" v="973"/>
          <ac:picMkLst>
            <pc:docMk/>
            <pc:sldMk cId="3503889862" sldId="257"/>
            <ac:picMk id="12" creationId="{58CC9673-C8B5-DC5D-ED38-1ED6907BBA40}"/>
          </ac:picMkLst>
        </pc:picChg>
        <pc:cxnChg chg="mod">
          <ac:chgData name="Garcia, Brandon Thomas" userId="660b0a78-f4bf-4f48-896a-01bf6c98c46b" providerId="ADAL" clId="{6D19F352-8A10-8442-AD13-0F81AF478BBA}" dt="2024-10-29T02:58:21.936" v="973"/>
          <ac:cxnSpMkLst>
            <pc:docMk/>
            <pc:sldMk cId="3503889862" sldId="257"/>
            <ac:cxnSpMk id="28" creationId="{01DBF2CC-309A-D774-D14D-2FD7E910904A}"/>
          </ac:cxnSpMkLst>
        </pc:cxnChg>
        <pc:cxnChg chg="mod">
          <ac:chgData name="Garcia, Brandon Thomas" userId="660b0a78-f4bf-4f48-896a-01bf6c98c46b" providerId="ADAL" clId="{6D19F352-8A10-8442-AD13-0F81AF478BBA}" dt="2024-10-29T02:58:21.936" v="973"/>
          <ac:cxnSpMkLst>
            <pc:docMk/>
            <pc:sldMk cId="3503889862" sldId="257"/>
            <ac:cxnSpMk id="29" creationId="{EBE01A6F-5FC1-C557-19AE-8470E4DB7F65}"/>
          </ac:cxnSpMkLst>
        </pc:cxnChg>
        <pc:cxnChg chg="mod">
          <ac:chgData name="Garcia, Brandon Thomas" userId="660b0a78-f4bf-4f48-896a-01bf6c98c46b" providerId="ADAL" clId="{6D19F352-8A10-8442-AD13-0F81AF478BBA}" dt="2024-10-29T02:58:21.936" v="973"/>
          <ac:cxnSpMkLst>
            <pc:docMk/>
            <pc:sldMk cId="3503889862" sldId="257"/>
            <ac:cxnSpMk id="30" creationId="{AEA2C4F0-9554-A784-C6D4-84E574085FAD}"/>
          </ac:cxnSpMkLst>
        </pc:cxnChg>
        <pc:cxnChg chg="mod">
          <ac:chgData name="Garcia, Brandon Thomas" userId="660b0a78-f4bf-4f48-896a-01bf6c98c46b" providerId="ADAL" clId="{6D19F352-8A10-8442-AD13-0F81AF478BBA}" dt="2024-10-29T02:58:21.936" v="973"/>
          <ac:cxnSpMkLst>
            <pc:docMk/>
            <pc:sldMk cId="3503889862" sldId="257"/>
            <ac:cxnSpMk id="31" creationId="{BCE84344-BDF7-E8D2-6F5F-87FB087CFB9D}"/>
          </ac:cxnSpMkLst>
        </pc:cxnChg>
        <pc:cxnChg chg="mod">
          <ac:chgData name="Garcia, Brandon Thomas" userId="660b0a78-f4bf-4f48-896a-01bf6c98c46b" providerId="ADAL" clId="{6D19F352-8A10-8442-AD13-0F81AF478BBA}" dt="2024-10-29T02:58:21.936" v="973"/>
          <ac:cxnSpMkLst>
            <pc:docMk/>
            <pc:sldMk cId="3503889862" sldId="257"/>
            <ac:cxnSpMk id="32" creationId="{8597A22A-60BE-BA3E-AAFA-A13FA0444BD6}"/>
          </ac:cxnSpMkLst>
        </pc:cxnChg>
        <pc:cxnChg chg="mod">
          <ac:chgData name="Garcia, Brandon Thomas" userId="660b0a78-f4bf-4f48-896a-01bf6c98c46b" providerId="ADAL" clId="{6D19F352-8A10-8442-AD13-0F81AF478BBA}" dt="2024-10-29T02:58:21.936" v="973"/>
          <ac:cxnSpMkLst>
            <pc:docMk/>
            <pc:sldMk cId="3503889862" sldId="257"/>
            <ac:cxnSpMk id="35" creationId="{BADDEC28-EA65-50B4-A76F-718C827979B7}"/>
          </ac:cxnSpMkLst>
        </pc:cxnChg>
        <pc:cxnChg chg="mod">
          <ac:chgData name="Garcia, Brandon Thomas" userId="660b0a78-f4bf-4f48-896a-01bf6c98c46b" providerId="ADAL" clId="{6D19F352-8A10-8442-AD13-0F81AF478BBA}" dt="2024-10-29T02:58:21.936" v="973"/>
          <ac:cxnSpMkLst>
            <pc:docMk/>
            <pc:sldMk cId="3503889862" sldId="257"/>
            <ac:cxnSpMk id="38" creationId="{5441B138-46C3-FBB1-BEFB-F77A25F506E4}"/>
          </ac:cxnSpMkLst>
        </pc:cxnChg>
        <pc:cxnChg chg="mod">
          <ac:chgData name="Garcia, Brandon Thomas" userId="660b0a78-f4bf-4f48-896a-01bf6c98c46b" providerId="ADAL" clId="{6D19F352-8A10-8442-AD13-0F81AF478BBA}" dt="2024-10-29T02:58:21.936" v="973"/>
          <ac:cxnSpMkLst>
            <pc:docMk/>
            <pc:sldMk cId="3503889862" sldId="257"/>
            <ac:cxnSpMk id="41" creationId="{92A32B97-6A46-41A8-A189-6A1C47A85820}"/>
          </ac:cxnSpMkLst>
        </pc:cxnChg>
        <pc:cxnChg chg="mod">
          <ac:chgData name="Garcia, Brandon Thomas" userId="660b0a78-f4bf-4f48-896a-01bf6c98c46b" providerId="ADAL" clId="{6D19F352-8A10-8442-AD13-0F81AF478BBA}" dt="2024-10-29T02:58:21.936" v="973"/>
          <ac:cxnSpMkLst>
            <pc:docMk/>
            <pc:sldMk cId="3503889862" sldId="257"/>
            <ac:cxnSpMk id="42" creationId="{CD7CC815-1086-9A23-5219-D39FFE30C028}"/>
          </ac:cxnSpMkLst>
        </pc:cxnChg>
        <pc:cxnChg chg="mod">
          <ac:chgData name="Garcia, Brandon Thomas" userId="660b0a78-f4bf-4f48-896a-01bf6c98c46b" providerId="ADAL" clId="{6D19F352-8A10-8442-AD13-0F81AF478BBA}" dt="2024-10-29T02:58:21.936" v="973"/>
          <ac:cxnSpMkLst>
            <pc:docMk/>
            <pc:sldMk cId="3503889862" sldId="257"/>
            <ac:cxnSpMk id="46" creationId="{44857B67-E7FC-CF1E-D5E0-4C9985133970}"/>
          </ac:cxnSpMkLst>
        </pc:cxnChg>
        <pc:cxnChg chg="mod">
          <ac:chgData name="Garcia, Brandon Thomas" userId="660b0a78-f4bf-4f48-896a-01bf6c98c46b" providerId="ADAL" clId="{6D19F352-8A10-8442-AD13-0F81AF478BBA}" dt="2024-10-29T02:58:21.936" v="973"/>
          <ac:cxnSpMkLst>
            <pc:docMk/>
            <pc:sldMk cId="3503889862" sldId="257"/>
            <ac:cxnSpMk id="47" creationId="{0F6E44FD-8D66-EBFC-1697-EB9F3A271D8E}"/>
          </ac:cxnSpMkLst>
        </pc:cxnChg>
        <pc:cxnChg chg="mod">
          <ac:chgData name="Garcia, Brandon Thomas" userId="660b0a78-f4bf-4f48-896a-01bf6c98c46b" providerId="ADAL" clId="{6D19F352-8A10-8442-AD13-0F81AF478BBA}" dt="2024-10-29T02:58:21.936" v="973"/>
          <ac:cxnSpMkLst>
            <pc:docMk/>
            <pc:sldMk cId="3503889862" sldId="257"/>
            <ac:cxnSpMk id="51" creationId="{F5F24624-364A-B4E3-0AF8-D3E9E915D4BA}"/>
          </ac:cxnSpMkLst>
        </pc:cxnChg>
        <pc:cxnChg chg="mod">
          <ac:chgData name="Garcia, Brandon Thomas" userId="660b0a78-f4bf-4f48-896a-01bf6c98c46b" providerId="ADAL" clId="{6D19F352-8A10-8442-AD13-0F81AF478BBA}" dt="2024-10-29T02:58:21.936" v="973"/>
          <ac:cxnSpMkLst>
            <pc:docMk/>
            <pc:sldMk cId="3503889862" sldId="257"/>
            <ac:cxnSpMk id="53" creationId="{80289BC8-313A-0046-1575-7282105D5DF3}"/>
          </ac:cxnSpMkLst>
        </pc:cxnChg>
        <pc:cxnChg chg="mod">
          <ac:chgData name="Garcia, Brandon Thomas" userId="660b0a78-f4bf-4f48-896a-01bf6c98c46b" providerId="ADAL" clId="{6D19F352-8A10-8442-AD13-0F81AF478BBA}" dt="2024-10-29T02:58:21.936" v="973"/>
          <ac:cxnSpMkLst>
            <pc:docMk/>
            <pc:sldMk cId="3503889862" sldId="257"/>
            <ac:cxnSpMk id="54" creationId="{9A149235-E3D6-B0DB-BA51-9461AD2279FB}"/>
          </ac:cxnSpMkLst>
        </pc:cxnChg>
      </pc:sldChg>
      <pc:sldMasterChg chg="modSp modSldLayout">
        <pc:chgData name="Garcia, Brandon Thomas" userId="660b0a78-f4bf-4f48-896a-01bf6c98c46b" providerId="ADAL" clId="{6D19F352-8A10-8442-AD13-0F81AF478BBA}" dt="2024-10-29T14:06:50.296" v="3406"/>
        <pc:sldMasterMkLst>
          <pc:docMk/>
          <pc:sldMasterMk cId="3697427997" sldId="2147483696"/>
        </pc:sldMasterMkLst>
        <pc:spChg chg="mod">
          <ac:chgData name="Garcia, Brandon Thomas" userId="660b0a78-f4bf-4f48-896a-01bf6c98c46b" providerId="ADAL" clId="{6D19F352-8A10-8442-AD13-0F81AF478BBA}" dt="2024-10-29T14:06:50.296" v="3406"/>
          <ac:spMkLst>
            <pc:docMk/>
            <pc:sldMasterMk cId="3697427997" sldId="2147483696"/>
            <ac:spMk id="2" creationId="{00000000-0000-0000-0000-000000000000}"/>
          </ac:spMkLst>
        </pc:spChg>
        <pc:spChg chg="mod">
          <ac:chgData name="Garcia, Brandon Thomas" userId="660b0a78-f4bf-4f48-896a-01bf6c98c46b" providerId="ADAL" clId="{6D19F352-8A10-8442-AD13-0F81AF478BBA}" dt="2024-10-29T14:06:50.296" v="3406"/>
          <ac:spMkLst>
            <pc:docMk/>
            <pc:sldMasterMk cId="3697427997" sldId="2147483696"/>
            <ac:spMk id="3" creationId="{00000000-0000-0000-0000-000000000000}"/>
          </ac:spMkLst>
        </pc:spChg>
        <pc:spChg chg="mod">
          <ac:chgData name="Garcia, Brandon Thomas" userId="660b0a78-f4bf-4f48-896a-01bf6c98c46b" providerId="ADAL" clId="{6D19F352-8A10-8442-AD13-0F81AF478BBA}" dt="2024-10-29T14:06:50.296" v="3406"/>
          <ac:spMkLst>
            <pc:docMk/>
            <pc:sldMasterMk cId="3697427997" sldId="2147483696"/>
            <ac:spMk id="4" creationId="{00000000-0000-0000-0000-000000000000}"/>
          </ac:spMkLst>
        </pc:spChg>
        <pc:spChg chg="mod">
          <ac:chgData name="Garcia, Brandon Thomas" userId="660b0a78-f4bf-4f48-896a-01bf6c98c46b" providerId="ADAL" clId="{6D19F352-8A10-8442-AD13-0F81AF478BBA}" dt="2024-10-29T14:06:50.296" v="3406"/>
          <ac:spMkLst>
            <pc:docMk/>
            <pc:sldMasterMk cId="3697427997" sldId="2147483696"/>
            <ac:spMk id="5" creationId="{00000000-0000-0000-0000-000000000000}"/>
          </ac:spMkLst>
        </pc:spChg>
        <pc:spChg chg="mod">
          <ac:chgData name="Garcia, Brandon Thomas" userId="660b0a78-f4bf-4f48-896a-01bf6c98c46b" providerId="ADAL" clId="{6D19F352-8A10-8442-AD13-0F81AF478BBA}" dt="2024-10-29T14:06:50.296" v="3406"/>
          <ac:spMkLst>
            <pc:docMk/>
            <pc:sldMasterMk cId="3697427997" sldId="2147483696"/>
            <ac:spMk id="6" creationId="{00000000-0000-0000-0000-000000000000}"/>
          </ac:spMkLst>
        </pc:spChg>
        <pc:sldLayoutChg chg="modSp">
          <pc:chgData name="Garcia, Brandon Thomas" userId="660b0a78-f4bf-4f48-896a-01bf6c98c46b" providerId="ADAL" clId="{6D19F352-8A10-8442-AD13-0F81AF478BBA}" dt="2024-10-29T14:06:50.296" v="3406"/>
          <pc:sldLayoutMkLst>
            <pc:docMk/>
            <pc:sldMasterMk cId="3697427997" sldId="2147483696"/>
            <pc:sldLayoutMk cId="474219806" sldId="2147483697"/>
          </pc:sldLayoutMkLst>
          <pc:spChg chg="mod">
            <ac:chgData name="Garcia, Brandon Thomas" userId="660b0a78-f4bf-4f48-896a-01bf6c98c46b" providerId="ADAL" clId="{6D19F352-8A10-8442-AD13-0F81AF478BBA}" dt="2024-10-29T14:06:50.296" v="3406"/>
            <ac:spMkLst>
              <pc:docMk/>
              <pc:sldMasterMk cId="3697427997" sldId="2147483696"/>
              <pc:sldLayoutMk cId="474219806" sldId="2147483697"/>
              <ac:spMk id="2" creationId="{00000000-0000-0000-0000-000000000000}"/>
            </ac:spMkLst>
          </pc:spChg>
          <pc:spChg chg="mod">
            <ac:chgData name="Garcia, Brandon Thomas" userId="660b0a78-f4bf-4f48-896a-01bf6c98c46b" providerId="ADAL" clId="{6D19F352-8A10-8442-AD13-0F81AF478BBA}" dt="2024-10-29T14:06:50.296" v="3406"/>
            <ac:spMkLst>
              <pc:docMk/>
              <pc:sldMasterMk cId="3697427997" sldId="2147483696"/>
              <pc:sldLayoutMk cId="474219806" sldId="2147483697"/>
              <ac:spMk id="3" creationId="{00000000-0000-0000-0000-000000000000}"/>
            </ac:spMkLst>
          </pc:spChg>
        </pc:sldLayoutChg>
        <pc:sldLayoutChg chg="modSp">
          <pc:chgData name="Garcia, Brandon Thomas" userId="660b0a78-f4bf-4f48-896a-01bf6c98c46b" providerId="ADAL" clId="{6D19F352-8A10-8442-AD13-0F81AF478BBA}" dt="2024-10-29T14:06:50.296" v="3406"/>
          <pc:sldLayoutMkLst>
            <pc:docMk/>
            <pc:sldMasterMk cId="3697427997" sldId="2147483696"/>
            <pc:sldLayoutMk cId="2575643260" sldId="2147483699"/>
          </pc:sldLayoutMkLst>
          <pc:spChg chg="mod">
            <ac:chgData name="Garcia, Brandon Thomas" userId="660b0a78-f4bf-4f48-896a-01bf6c98c46b" providerId="ADAL" clId="{6D19F352-8A10-8442-AD13-0F81AF478BBA}" dt="2024-10-29T14:06:50.296" v="3406"/>
            <ac:spMkLst>
              <pc:docMk/>
              <pc:sldMasterMk cId="3697427997" sldId="2147483696"/>
              <pc:sldLayoutMk cId="2575643260" sldId="2147483699"/>
              <ac:spMk id="2" creationId="{00000000-0000-0000-0000-000000000000}"/>
            </ac:spMkLst>
          </pc:spChg>
          <pc:spChg chg="mod">
            <ac:chgData name="Garcia, Brandon Thomas" userId="660b0a78-f4bf-4f48-896a-01bf6c98c46b" providerId="ADAL" clId="{6D19F352-8A10-8442-AD13-0F81AF478BBA}" dt="2024-10-29T14:06:50.296" v="3406"/>
            <ac:spMkLst>
              <pc:docMk/>
              <pc:sldMasterMk cId="3697427997" sldId="2147483696"/>
              <pc:sldLayoutMk cId="2575643260" sldId="2147483699"/>
              <ac:spMk id="3" creationId="{00000000-0000-0000-0000-000000000000}"/>
            </ac:spMkLst>
          </pc:spChg>
        </pc:sldLayoutChg>
        <pc:sldLayoutChg chg="modSp">
          <pc:chgData name="Garcia, Brandon Thomas" userId="660b0a78-f4bf-4f48-896a-01bf6c98c46b" providerId="ADAL" clId="{6D19F352-8A10-8442-AD13-0F81AF478BBA}" dt="2024-10-29T14:06:50.296" v="3406"/>
          <pc:sldLayoutMkLst>
            <pc:docMk/>
            <pc:sldMasterMk cId="3697427997" sldId="2147483696"/>
            <pc:sldLayoutMk cId="2888490337" sldId="2147483700"/>
          </pc:sldLayoutMkLst>
          <pc:spChg chg="mod">
            <ac:chgData name="Garcia, Brandon Thomas" userId="660b0a78-f4bf-4f48-896a-01bf6c98c46b" providerId="ADAL" clId="{6D19F352-8A10-8442-AD13-0F81AF478BBA}" dt="2024-10-29T14:06:50.296" v="3406"/>
            <ac:spMkLst>
              <pc:docMk/>
              <pc:sldMasterMk cId="3697427997" sldId="2147483696"/>
              <pc:sldLayoutMk cId="2888490337" sldId="2147483700"/>
              <ac:spMk id="3" creationId="{00000000-0000-0000-0000-000000000000}"/>
            </ac:spMkLst>
          </pc:spChg>
          <pc:spChg chg="mod">
            <ac:chgData name="Garcia, Brandon Thomas" userId="660b0a78-f4bf-4f48-896a-01bf6c98c46b" providerId="ADAL" clId="{6D19F352-8A10-8442-AD13-0F81AF478BBA}" dt="2024-10-29T14:06:50.296" v="3406"/>
            <ac:spMkLst>
              <pc:docMk/>
              <pc:sldMasterMk cId="3697427997" sldId="2147483696"/>
              <pc:sldLayoutMk cId="2888490337" sldId="2147483700"/>
              <ac:spMk id="4" creationId="{00000000-0000-0000-0000-000000000000}"/>
            </ac:spMkLst>
          </pc:spChg>
        </pc:sldLayoutChg>
        <pc:sldLayoutChg chg="modSp">
          <pc:chgData name="Garcia, Brandon Thomas" userId="660b0a78-f4bf-4f48-896a-01bf6c98c46b" providerId="ADAL" clId="{6D19F352-8A10-8442-AD13-0F81AF478BBA}" dt="2024-10-29T14:06:50.296" v="3406"/>
          <pc:sldLayoutMkLst>
            <pc:docMk/>
            <pc:sldMasterMk cId="3697427997" sldId="2147483696"/>
            <pc:sldLayoutMk cId="3086538838" sldId="2147483701"/>
          </pc:sldLayoutMkLst>
          <pc:spChg chg="mod">
            <ac:chgData name="Garcia, Brandon Thomas" userId="660b0a78-f4bf-4f48-896a-01bf6c98c46b" providerId="ADAL" clId="{6D19F352-8A10-8442-AD13-0F81AF478BBA}" dt="2024-10-29T14:06:50.296" v="3406"/>
            <ac:spMkLst>
              <pc:docMk/>
              <pc:sldMasterMk cId="3697427997" sldId="2147483696"/>
              <pc:sldLayoutMk cId="3086538838" sldId="2147483701"/>
              <ac:spMk id="2" creationId="{00000000-0000-0000-0000-000000000000}"/>
            </ac:spMkLst>
          </pc:spChg>
          <pc:spChg chg="mod">
            <ac:chgData name="Garcia, Brandon Thomas" userId="660b0a78-f4bf-4f48-896a-01bf6c98c46b" providerId="ADAL" clId="{6D19F352-8A10-8442-AD13-0F81AF478BBA}" dt="2024-10-29T14:06:50.296" v="3406"/>
            <ac:spMkLst>
              <pc:docMk/>
              <pc:sldMasterMk cId="3697427997" sldId="2147483696"/>
              <pc:sldLayoutMk cId="3086538838" sldId="2147483701"/>
              <ac:spMk id="3" creationId="{00000000-0000-0000-0000-000000000000}"/>
            </ac:spMkLst>
          </pc:spChg>
          <pc:spChg chg="mod">
            <ac:chgData name="Garcia, Brandon Thomas" userId="660b0a78-f4bf-4f48-896a-01bf6c98c46b" providerId="ADAL" clId="{6D19F352-8A10-8442-AD13-0F81AF478BBA}" dt="2024-10-29T14:06:50.296" v="3406"/>
            <ac:spMkLst>
              <pc:docMk/>
              <pc:sldMasterMk cId="3697427997" sldId="2147483696"/>
              <pc:sldLayoutMk cId="3086538838" sldId="2147483701"/>
              <ac:spMk id="4" creationId="{00000000-0000-0000-0000-000000000000}"/>
            </ac:spMkLst>
          </pc:spChg>
          <pc:spChg chg="mod">
            <ac:chgData name="Garcia, Brandon Thomas" userId="660b0a78-f4bf-4f48-896a-01bf6c98c46b" providerId="ADAL" clId="{6D19F352-8A10-8442-AD13-0F81AF478BBA}" dt="2024-10-29T14:06:50.296" v="3406"/>
            <ac:spMkLst>
              <pc:docMk/>
              <pc:sldMasterMk cId="3697427997" sldId="2147483696"/>
              <pc:sldLayoutMk cId="3086538838" sldId="2147483701"/>
              <ac:spMk id="5" creationId="{00000000-0000-0000-0000-000000000000}"/>
            </ac:spMkLst>
          </pc:spChg>
          <pc:spChg chg="mod">
            <ac:chgData name="Garcia, Brandon Thomas" userId="660b0a78-f4bf-4f48-896a-01bf6c98c46b" providerId="ADAL" clId="{6D19F352-8A10-8442-AD13-0F81AF478BBA}" dt="2024-10-29T14:06:50.296" v="3406"/>
            <ac:spMkLst>
              <pc:docMk/>
              <pc:sldMasterMk cId="3697427997" sldId="2147483696"/>
              <pc:sldLayoutMk cId="3086538838" sldId="2147483701"/>
              <ac:spMk id="6" creationId="{00000000-0000-0000-0000-000000000000}"/>
            </ac:spMkLst>
          </pc:spChg>
        </pc:sldLayoutChg>
        <pc:sldLayoutChg chg="modSp">
          <pc:chgData name="Garcia, Brandon Thomas" userId="660b0a78-f4bf-4f48-896a-01bf6c98c46b" providerId="ADAL" clId="{6D19F352-8A10-8442-AD13-0F81AF478BBA}" dt="2024-10-29T14:06:50.296" v="3406"/>
          <pc:sldLayoutMkLst>
            <pc:docMk/>
            <pc:sldMasterMk cId="3697427997" sldId="2147483696"/>
            <pc:sldLayoutMk cId="3029808181" sldId="2147483704"/>
          </pc:sldLayoutMkLst>
          <pc:spChg chg="mod">
            <ac:chgData name="Garcia, Brandon Thomas" userId="660b0a78-f4bf-4f48-896a-01bf6c98c46b" providerId="ADAL" clId="{6D19F352-8A10-8442-AD13-0F81AF478BBA}" dt="2024-10-29T14:06:50.296" v="3406"/>
            <ac:spMkLst>
              <pc:docMk/>
              <pc:sldMasterMk cId="3697427997" sldId="2147483696"/>
              <pc:sldLayoutMk cId="3029808181" sldId="2147483704"/>
              <ac:spMk id="2" creationId="{00000000-0000-0000-0000-000000000000}"/>
            </ac:spMkLst>
          </pc:spChg>
          <pc:spChg chg="mod">
            <ac:chgData name="Garcia, Brandon Thomas" userId="660b0a78-f4bf-4f48-896a-01bf6c98c46b" providerId="ADAL" clId="{6D19F352-8A10-8442-AD13-0F81AF478BBA}" dt="2024-10-29T14:06:50.296" v="3406"/>
            <ac:spMkLst>
              <pc:docMk/>
              <pc:sldMasterMk cId="3697427997" sldId="2147483696"/>
              <pc:sldLayoutMk cId="3029808181" sldId="2147483704"/>
              <ac:spMk id="3" creationId="{00000000-0000-0000-0000-000000000000}"/>
            </ac:spMkLst>
          </pc:spChg>
          <pc:spChg chg="mod">
            <ac:chgData name="Garcia, Brandon Thomas" userId="660b0a78-f4bf-4f48-896a-01bf6c98c46b" providerId="ADAL" clId="{6D19F352-8A10-8442-AD13-0F81AF478BBA}" dt="2024-10-29T14:06:50.296" v="3406"/>
            <ac:spMkLst>
              <pc:docMk/>
              <pc:sldMasterMk cId="3697427997" sldId="2147483696"/>
              <pc:sldLayoutMk cId="3029808181" sldId="2147483704"/>
              <ac:spMk id="4" creationId="{00000000-0000-0000-0000-000000000000}"/>
            </ac:spMkLst>
          </pc:spChg>
        </pc:sldLayoutChg>
        <pc:sldLayoutChg chg="modSp">
          <pc:chgData name="Garcia, Brandon Thomas" userId="660b0a78-f4bf-4f48-896a-01bf6c98c46b" providerId="ADAL" clId="{6D19F352-8A10-8442-AD13-0F81AF478BBA}" dt="2024-10-29T14:06:50.296" v="3406"/>
          <pc:sldLayoutMkLst>
            <pc:docMk/>
            <pc:sldMasterMk cId="3697427997" sldId="2147483696"/>
            <pc:sldLayoutMk cId="2794631302" sldId="2147483705"/>
          </pc:sldLayoutMkLst>
          <pc:spChg chg="mod">
            <ac:chgData name="Garcia, Brandon Thomas" userId="660b0a78-f4bf-4f48-896a-01bf6c98c46b" providerId="ADAL" clId="{6D19F352-8A10-8442-AD13-0F81AF478BBA}" dt="2024-10-29T14:06:50.296" v="3406"/>
            <ac:spMkLst>
              <pc:docMk/>
              <pc:sldMasterMk cId="3697427997" sldId="2147483696"/>
              <pc:sldLayoutMk cId="2794631302" sldId="2147483705"/>
              <ac:spMk id="2" creationId="{00000000-0000-0000-0000-000000000000}"/>
            </ac:spMkLst>
          </pc:spChg>
          <pc:spChg chg="mod">
            <ac:chgData name="Garcia, Brandon Thomas" userId="660b0a78-f4bf-4f48-896a-01bf6c98c46b" providerId="ADAL" clId="{6D19F352-8A10-8442-AD13-0F81AF478BBA}" dt="2024-10-29T14:06:50.296" v="3406"/>
            <ac:spMkLst>
              <pc:docMk/>
              <pc:sldMasterMk cId="3697427997" sldId="2147483696"/>
              <pc:sldLayoutMk cId="2794631302" sldId="2147483705"/>
              <ac:spMk id="3" creationId="{00000000-0000-0000-0000-000000000000}"/>
            </ac:spMkLst>
          </pc:spChg>
          <pc:spChg chg="mod">
            <ac:chgData name="Garcia, Brandon Thomas" userId="660b0a78-f4bf-4f48-896a-01bf6c98c46b" providerId="ADAL" clId="{6D19F352-8A10-8442-AD13-0F81AF478BBA}" dt="2024-10-29T14:06:50.296" v="3406"/>
            <ac:spMkLst>
              <pc:docMk/>
              <pc:sldMasterMk cId="3697427997" sldId="2147483696"/>
              <pc:sldLayoutMk cId="2794631302" sldId="2147483705"/>
              <ac:spMk id="4" creationId="{00000000-0000-0000-0000-000000000000}"/>
            </ac:spMkLst>
          </pc:spChg>
        </pc:sldLayoutChg>
        <pc:sldLayoutChg chg="modSp">
          <pc:chgData name="Garcia, Brandon Thomas" userId="660b0a78-f4bf-4f48-896a-01bf6c98c46b" providerId="ADAL" clId="{6D19F352-8A10-8442-AD13-0F81AF478BBA}" dt="2024-10-29T14:06:50.296" v="3406"/>
          <pc:sldLayoutMkLst>
            <pc:docMk/>
            <pc:sldMasterMk cId="3697427997" sldId="2147483696"/>
            <pc:sldLayoutMk cId="2853581430" sldId="2147483707"/>
          </pc:sldLayoutMkLst>
          <pc:spChg chg="mod">
            <ac:chgData name="Garcia, Brandon Thomas" userId="660b0a78-f4bf-4f48-896a-01bf6c98c46b" providerId="ADAL" clId="{6D19F352-8A10-8442-AD13-0F81AF478BBA}" dt="2024-10-29T14:06:50.296" v="3406"/>
            <ac:spMkLst>
              <pc:docMk/>
              <pc:sldMasterMk cId="3697427997" sldId="2147483696"/>
              <pc:sldLayoutMk cId="2853581430" sldId="2147483707"/>
              <ac:spMk id="2" creationId="{00000000-0000-0000-0000-000000000000}"/>
            </ac:spMkLst>
          </pc:spChg>
          <pc:spChg chg="mod">
            <ac:chgData name="Garcia, Brandon Thomas" userId="660b0a78-f4bf-4f48-896a-01bf6c98c46b" providerId="ADAL" clId="{6D19F352-8A10-8442-AD13-0F81AF478BBA}" dt="2024-10-29T14:06:50.296" v="3406"/>
            <ac:spMkLst>
              <pc:docMk/>
              <pc:sldMasterMk cId="3697427997" sldId="2147483696"/>
              <pc:sldLayoutMk cId="2853581430" sldId="2147483707"/>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AEA2DC-8AC7-7B47-90B8-B736EC4BAA7B}" type="datetimeFigureOut">
              <a:rPr lang="en-US" smtClean="0"/>
              <a:t>10/28/24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F4AE5-51E3-6046-83FD-A7CEEE78B0EB}" type="slidenum">
              <a:rPr lang="en-US" smtClean="0"/>
              <a:t>‹#›</a:t>
            </a:fld>
            <a:endParaRPr lang="en-US"/>
          </a:p>
        </p:txBody>
      </p:sp>
    </p:spTree>
    <p:extLst>
      <p:ext uri="{BB962C8B-B14F-4D97-AF65-F5344CB8AC3E}">
        <p14:creationId xmlns:p14="http://schemas.microsoft.com/office/powerpoint/2010/main" val="177649301"/>
      </p:ext>
    </p:extLst>
  </p:cSld>
  <p:clrMap bg1="lt1" tx1="dk1" bg2="lt2" tx2="dk2" accent1="accent1" accent2="accent2" accent3="accent3" accent4="accent4" accent5="accent5" accent6="accent6" hlink="hlink" folHlink="folHlink"/>
  <p:notesStyle>
    <a:lvl1pPr marL="0" algn="l" defTabSz="3413519" rtl="0" eaLnBrk="1" latinLnBrk="0" hangingPunct="1">
      <a:defRPr sz="4480" kern="1200">
        <a:solidFill>
          <a:schemeClr val="tx1"/>
        </a:solidFill>
        <a:latin typeface="+mn-lt"/>
        <a:ea typeface="+mn-ea"/>
        <a:cs typeface="+mn-cs"/>
      </a:defRPr>
    </a:lvl1pPr>
    <a:lvl2pPr marL="1706759" algn="l" defTabSz="3413519" rtl="0" eaLnBrk="1" latinLnBrk="0" hangingPunct="1">
      <a:defRPr sz="4480" kern="1200">
        <a:solidFill>
          <a:schemeClr val="tx1"/>
        </a:solidFill>
        <a:latin typeface="+mn-lt"/>
        <a:ea typeface="+mn-ea"/>
        <a:cs typeface="+mn-cs"/>
      </a:defRPr>
    </a:lvl2pPr>
    <a:lvl3pPr marL="3413519" algn="l" defTabSz="3413519" rtl="0" eaLnBrk="1" latinLnBrk="0" hangingPunct="1">
      <a:defRPr sz="4480" kern="1200">
        <a:solidFill>
          <a:schemeClr val="tx1"/>
        </a:solidFill>
        <a:latin typeface="+mn-lt"/>
        <a:ea typeface="+mn-ea"/>
        <a:cs typeface="+mn-cs"/>
      </a:defRPr>
    </a:lvl3pPr>
    <a:lvl4pPr marL="5120277" algn="l" defTabSz="3413519" rtl="0" eaLnBrk="1" latinLnBrk="0" hangingPunct="1">
      <a:defRPr sz="4480" kern="1200">
        <a:solidFill>
          <a:schemeClr val="tx1"/>
        </a:solidFill>
        <a:latin typeface="+mn-lt"/>
        <a:ea typeface="+mn-ea"/>
        <a:cs typeface="+mn-cs"/>
      </a:defRPr>
    </a:lvl4pPr>
    <a:lvl5pPr marL="6827037" algn="l" defTabSz="3413519" rtl="0" eaLnBrk="1" latinLnBrk="0" hangingPunct="1">
      <a:defRPr sz="4480" kern="1200">
        <a:solidFill>
          <a:schemeClr val="tx1"/>
        </a:solidFill>
        <a:latin typeface="+mn-lt"/>
        <a:ea typeface="+mn-ea"/>
        <a:cs typeface="+mn-cs"/>
      </a:defRPr>
    </a:lvl5pPr>
    <a:lvl6pPr marL="8533796" algn="l" defTabSz="3413519" rtl="0" eaLnBrk="1" latinLnBrk="0" hangingPunct="1">
      <a:defRPr sz="4480" kern="1200">
        <a:solidFill>
          <a:schemeClr val="tx1"/>
        </a:solidFill>
        <a:latin typeface="+mn-lt"/>
        <a:ea typeface="+mn-ea"/>
        <a:cs typeface="+mn-cs"/>
      </a:defRPr>
    </a:lvl6pPr>
    <a:lvl7pPr marL="10240555" algn="l" defTabSz="3413519" rtl="0" eaLnBrk="1" latinLnBrk="0" hangingPunct="1">
      <a:defRPr sz="4480" kern="1200">
        <a:solidFill>
          <a:schemeClr val="tx1"/>
        </a:solidFill>
        <a:latin typeface="+mn-lt"/>
        <a:ea typeface="+mn-ea"/>
        <a:cs typeface="+mn-cs"/>
      </a:defRPr>
    </a:lvl7pPr>
    <a:lvl8pPr marL="11947315" algn="l" defTabSz="3413519" rtl="0" eaLnBrk="1" latinLnBrk="0" hangingPunct="1">
      <a:defRPr sz="4480" kern="1200">
        <a:solidFill>
          <a:schemeClr val="tx1"/>
        </a:solidFill>
        <a:latin typeface="+mn-lt"/>
        <a:ea typeface="+mn-ea"/>
        <a:cs typeface="+mn-cs"/>
      </a:defRPr>
    </a:lvl8pPr>
    <a:lvl9pPr marL="13654073" algn="l" defTabSz="3413519" rtl="0" eaLnBrk="1" latinLnBrk="0" hangingPunct="1">
      <a:defRPr sz="44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5F4AE5-51E3-6046-83FD-A7CEEE78B0EB}" type="slidenum">
              <a:rPr lang="en-US" smtClean="0"/>
              <a:t>1</a:t>
            </a:fld>
            <a:endParaRPr lang="en-US"/>
          </a:p>
        </p:txBody>
      </p:sp>
    </p:spTree>
    <p:extLst>
      <p:ext uri="{BB962C8B-B14F-4D97-AF65-F5344CB8AC3E}">
        <p14:creationId xmlns:p14="http://schemas.microsoft.com/office/powerpoint/2010/main" val="20511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2B7B3F-3F8C-A449-B750-9F41E6D2ADD0}" type="datetimeFigureOut">
              <a:rPr lang="en-US" smtClean="0"/>
              <a:t>10/28/24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77D8D-55C8-1B4E-B32C-A2E82D6F8740}" type="slidenum">
              <a:rPr lang="en-US" smtClean="0"/>
              <a:t>‹#›</a:t>
            </a:fld>
            <a:endParaRPr lang="en-US"/>
          </a:p>
        </p:txBody>
      </p:sp>
    </p:spTree>
    <p:extLst>
      <p:ext uri="{BB962C8B-B14F-4D97-AF65-F5344CB8AC3E}">
        <p14:creationId xmlns:p14="http://schemas.microsoft.com/office/powerpoint/2010/main" val="2262282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2B7B3F-3F8C-A449-B750-9F41E6D2ADD0}" type="datetimeFigureOut">
              <a:rPr lang="en-US" smtClean="0"/>
              <a:t>10/28/24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77D8D-55C8-1B4E-B32C-A2E82D6F8740}" type="slidenum">
              <a:rPr lang="en-US" smtClean="0"/>
              <a:t>‹#›</a:t>
            </a:fld>
            <a:endParaRPr lang="en-US"/>
          </a:p>
        </p:txBody>
      </p:sp>
    </p:spTree>
    <p:extLst>
      <p:ext uri="{BB962C8B-B14F-4D97-AF65-F5344CB8AC3E}">
        <p14:creationId xmlns:p14="http://schemas.microsoft.com/office/powerpoint/2010/main" val="106076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2B7B3F-3F8C-A449-B750-9F41E6D2ADD0}" type="datetimeFigureOut">
              <a:rPr lang="en-US" smtClean="0"/>
              <a:t>10/28/24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77D8D-55C8-1B4E-B32C-A2E82D6F8740}" type="slidenum">
              <a:rPr lang="en-US" smtClean="0"/>
              <a:t>‹#›</a:t>
            </a:fld>
            <a:endParaRPr lang="en-US"/>
          </a:p>
        </p:txBody>
      </p:sp>
    </p:spTree>
    <p:extLst>
      <p:ext uri="{BB962C8B-B14F-4D97-AF65-F5344CB8AC3E}">
        <p14:creationId xmlns:p14="http://schemas.microsoft.com/office/powerpoint/2010/main" val="337635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2B7B3F-3F8C-A449-B750-9F41E6D2ADD0}" type="datetimeFigureOut">
              <a:rPr lang="en-US" smtClean="0"/>
              <a:t>10/28/24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77D8D-55C8-1B4E-B32C-A2E82D6F8740}" type="slidenum">
              <a:rPr lang="en-US" smtClean="0"/>
              <a:t>‹#›</a:t>
            </a:fld>
            <a:endParaRPr lang="en-US"/>
          </a:p>
        </p:txBody>
      </p:sp>
    </p:spTree>
    <p:extLst>
      <p:ext uri="{BB962C8B-B14F-4D97-AF65-F5344CB8AC3E}">
        <p14:creationId xmlns:p14="http://schemas.microsoft.com/office/powerpoint/2010/main" val="3667084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2B7B3F-3F8C-A449-B750-9F41E6D2ADD0}" type="datetimeFigureOut">
              <a:rPr lang="en-US" smtClean="0"/>
              <a:t>10/28/24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A77D8D-55C8-1B4E-B32C-A2E82D6F8740}" type="slidenum">
              <a:rPr lang="en-US" smtClean="0"/>
              <a:t>‹#›</a:t>
            </a:fld>
            <a:endParaRPr lang="en-US"/>
          </a:p>
        </p:txBody>
      </p:sp>
    </p:spTree>
    <p:extLst>
      <p:ext uri="{BB962C8B-B14F-4D97-AF65-F5344CB8AC3E}">
        <p14:creationId xmlns:p14="http://schemas.microsoft.com/office/powerpoint/2010/main" val="1522902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2B7B3F-3F8C-A449-B750-9F41E6D2ADD0}" type="datetimeFigureOut">
              <a:rPr lang="en-US" smtClean="0"/>
              <a:t>10/28/24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77D8D-55C8-1B4E-B32C-A2E82D6F8740}" type="slidenum">
              <a:rPr lang="en-US" smtClean="0"/>
              <a:t>‹#›</a:t>
            </a:fld>
            <a:endParaRPr lang="en-US"/>
          </a:p>
        </p:txBody>
      </p:sp>
    </p:spTree>
    <p:extLst>
      <p:ext uri="{BB962C8B-B14F-4D97-AF65-F5344CB8AC3E}">
        <p14:creationId xmlns:p14="http://schemas.microsoft.com/office/powerpoint/2010/main" val="1599428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2B7B3F-3F8C-A449-B750-9F41E6D2ADD0}" type="datetimeFigureOut">
              <a:rPr lang="en-US" smtClean="0"/>
              <a:t>10/28/24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A77D8D-55C8-1B4E-B32C-A2E82D6F8740}" type="slidenum">
              <a:rPr lang="en-US" smtClean="0"/>
              <a:t>‹#›</a:t>
            </a:fld>
            <a:endParaRPr lang="en-US"/>
          </a:p>
        </p:txBody>
      </p:sp>
    </p:spTree>
    <p:extLst>
      <p:ext uri="{BB962C8B-B14F-4D97-AF65-F5344CB8AC3E}">
        <p14:creationId xmlns:p14="http://schemas.microsoft.com/office/powerpoint/2010/main" val="2055166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2B7B3F-3F8C-A449-B750-9F41E6D2ADD0}" type="datetimeFigureOut">
              <a:rPr lang="en-US" smtClean="0"/>
              <a:t>10/28/24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A77D8D-55C8-1B4E-B32C-A2E82D6F8740}" type="slidenum">
              <a:rPr lang="en-US" smtClean="0"/>
              <a:t>‹#›</a:t>
            </a:fld>
            <a:endParaRPr lang="en-US"/>
          </a:p>
        </p:txBody>
      </p:sp>
    </p:spTree>
    <p:extLst>
      <p:ext uri="{BB962C8B-B14F-4D97-AF65-F5344CB8AC3E}">
        <p14:creationId xmlns:p14="http://schemas.microsoft.com/office/powerpoint/2010/main" val="568010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2B7B3F-3F8C-A449-B750-9F41E6D2ADD0}" type="datetimeFigureOut">
              <a:rPr lang="en-US" smtClean="0"/>
              <a:t>10/28/24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A77D8D-55C8-1B4E-B32C-A2E82D6F8740}" type="slidenum">
              <a:rPr lang="en-US" smtClean="0"/>
              <a:t>‹#›</a:t>
            </a:fld>
            <a:endParaRPr lang="en-US"/>
          </a:p>
        </p:txBody>
      </p:sp>
    </p:spTree>
    <p:extLst>
      <p:ext uri="{BB962C8B-B14F-4D97-AF65-F5344CB8AC3E}">
        <p14:creationId xmlns:p14="http://schemas.microsoft.com/office/powerpoint/2010/main" val="2318284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1C2B7B3F-3F8C-A449-B750-9F41E6D2ADD0}" type="datetimeFigureOut">
              <a:rPr lang="en-US" smtClean="0"/>
              <a:t>10/28/24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77D8D-55C8-1B4E-B32C-A2E82D6F8740}" type="slidenum">
              <a:rPr lang="en-US" smtClean="0"/>
              <a:t>‹#›</a:t>
            </a:fld>
            <a:endParaRPr lang="en-US"/>
          </a:p>
        </p:txBody>
      </p:sp>
    </p:spTree>
    <p:extLst>
      <p:ext uri="{BB962C8B-B14F-4D97-AF65-F5344CB8AC3E}">
        <p14:creationId xmlns:p14="http://schemas.microsoft.com/office/powerpoint/2010/main" val="2324025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1C2B7B3F-3F8C-A449-B750-9F41E6D2ADD0}" type="datetimeFigureOut">
              <a:rPr lang="en-US" smtClean="0"/>
              <a:t>10/28/24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A77D8D-55C8-1B4E-B32C-A2E82D6F8740}" type="slidenum">
              <a:rPr lang="en-US" smtClean="0"/>
              <a:t>‹#›</a:t>
            </a:fld>
            <a:endParaRPr lang="en-US"/>
          </a:p>
        </p:txBody>
      </p:sp>
    </p:spTree>
    <p:extLst>
      <p:ext uri="{BB962C8B-B14F-4D97-AF65-F5344CB8AC3E}">
        <p14:creationId xmlns:p14="http://schemas.microsoft.com/office/powerpoint/2010/main" val="4090786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82000"/>
                  </a:schemeClr>
                </a:solidFill>
              </a:defRPr>
            </a:lvl1pPr>
          </a:lstStyle>
          <a:p>
            <a:fld id="{1C2B7B3F-3F8C-A449-B750-9F41E6D2ADD0}" type="datetimeFigureOut">
              <a:rPr lang="en-US" smtClean="0"/>
              <a:t>10/28/24</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82000"/>
                  </a:schemeClr>
                </a:solidFill>
              </a:defRPr>
            </a:lvl1pPr>
          </a:lstStyle>
          <a:p>
            <a:fld id="{19A77D8D-55C8-1B4E-B32C-A2E82D6F8740}" type="slidenum">
              <a:rPr lang="en-US" smtClean="0"/>
              <a:t>‹#›</a:t>
            </a:fld>
            <a:endParaRPr lang="en-US"/>
          </a:p>
        </p:txBody>
      </p:sp>
    </p:spTree>
    <p:extLst>
      <p:ext uri="{BB962C8B-B14F-4D97-AF65-F5344CB8AC3E}">
        <p14:creationId xmlns:p14="http://schemas.microsoft.com/office/powerpoint/2010/main" val="213605165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8.png"/><Relationship Id="rId18" Type="http://schemas.openxmlformats.org/officeDocument/2006/relationships/image" Target="../media/image13.png"/><Relationship Id="rId26" Type="http://schemas.openxmlformats.org/officeDocument/2006/relationships/image" Target="../media/image21.png"/><Relationship Id="rId3" Type="http://schemas.openxmlformats.org/officeDocument/2006/relationships/hyperlink" Target="mailto:brandon.garcia@bcm.edu" TargetMode="External"/><Relationship Id="rId21" Type="http://schemas.openxmlformats.org/officeDocument/2006/relationships/image" Target="../media/image16.png"/><Relationship Id="rId7" Type="http://schemas.openxmlformats.org/officeDocument/2006/relationships/image" Target="../media/image2.png"/><Relationship Id="rId12" Type="http://schemas.openxmlformats.org/officeDocument/2006/relationships/image" Target="../media/image7.svg"/><Relationship Id="rId17" Type="http://schemas.openxmlformats.org/officeDocument/2006/relationships/image" Target="../media/image12.png"/><Relationship Id="rId25" Type="http://schemas.openxmlformats.org/officeDocument/2006/relationships/image" Target="../media/image20.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image" Target="../media/image15.png"/><Relationship Id="rId29"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jpeg"/><Relationship Id="rId11" Type="http://schemas.openxmlformats.org/officeDocument/2006/relationships/image" Target="../media/image6.png"/><Relationship Id="rId24" Type="http://schemas.openxmlformats.org/officeDocument/2006/relationships/image" Target="../media/image19.png"/><Relationship Id="rId5" Type="http://schemas.openxmlformats.org/officeDocument/2006/relationships/hyperlink" Target="https://github.com/PoseyPod" TargetMode="External"/><Relationship Id="rId15" Type="http://schemas.openxmlformats.org/officeDocument/2006/relationships/image" Target="../media/image10.jpeg"/><Relationship Id="rId23" Type="http://schemas.openxmlformats.org/officeDocument/2006/relationships/image" Target="../media/image18.tiff"/><Relationship Id="rId28" Type="http://schemas.openxmlformats.org/officeDocument/2006/relationships/image" Target="../media/image23.png"/><Relationship Id="rId10" Type="http://schemas.openxmlformats.org/officeDocument/2006/relationships/image" Target="../media/image5.jpeg"/><Relationship Id="rId19" Type="http://schemas.openxmlformats.org/officeDocument/2006/relationships/image" Target="../media/image14.png"/><Relationship Id="rId4" Type="http://schemas.openxmlformats.org/officeDocument/2006/relationships/hyperlink" Target="mailto:jennifer.posey@bcm.edu" TargetMode="External"/><Relationship Id="rId9" Type="http://schemas.openxmlformats.org/officeDocument/2006/relationships/image" Target="../media/image4.png"/><Relationship Id="rId14" Type="http://schemas.openxmlformats.org/officeDocument/2006/relationships/image" Target="../media/image9.svg"/><Relationship Id="rId22" Type="http://schemas.openxmlformats.org/officeDocument/2006/relationships/image" Target="../media/image17.png"/><Relationship Id="rId27"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TextBox 688">
            <a:extLst>
              <a:ext uri="{FF2B5EF4-FFF2-40B4-BE49-F238E27FC236}">
                <a16:creationId xmlns:a16="http://schemas.microsoft.com/office/drawing/2014/main" id="{0D1E771E-4B09-97D3-56A4-7E6BBEF7334C}"/>
              </a:ext>
            </a:extLst>
          </p:cNvPr>
          <p:cNvSpPr txBox="1"/>
          <p:nvPr/>
        </p:nvSpPr>
        <p:spPr>
          <a:xfrm>
            <a:off x="29718000" y="29855816"/>
            <a:ext cx="9760226"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For inquiries about this project please contact: </a:t>
            </a:r>
          </a:p>
          <a:p>
            <a:r>
              <a:rPr lang="en-US" sz="3200" dirty="0">
                <a:latin typeface="Arial" panose="020B0604020202020204" pitchFamily="34" charset="0"/>
                <a:cs typeface="Arial" panose="020B0604020202020204" pitchFamily="34" charset="0"/>
              </a:rPr>
              <a:t>Brandon Garcia: </a:t>
            </a:r>
            <a:r>
              <a:rPr lang="en-US" sz="3200" dirty="0">
                <a:latin typeface="Arial" panose="020B0604020202020204" pitchFamily="34" charset="0"/>
                <a:cs typeface="Arial" panose="020B0604020202020204" pitchFamily="34" charset="0"/>
                <a:hlinkClick r:id="rId3"/>
              </a:rPr>
              <a:t>brandon.garcia@bcm.edu</a:t>
            </a:r>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Jennifer E. Posey: </a:t>
            </a:r>
            <a:r>
              <a:rPr lang="en-US" sz="3200" dirty="0">
                <a:latin typeface="Arial" panose="020B0604020202020204" pitchFamily="34" charset="0"/>
                <a:cs typeface="Arial" panose="020B0604020202020204" pitchFamily="34" charset="0"/>
                <a:hlinkClick r:id="rId4"/>
              </a:rPr>
              <a:t>jennifer.posey@bcm.edu</a:t>
            </a:r>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Find us on </a:t>
            </a:r>
            <a:r>
              <a:rPr lang="en-US" sz="3200" dirty="0" err="1">
                <a:latin typeface="Arial" panose="020B0604020202020204" pitchFamily="34" charset="0"/>
                <a:cs typeface="Arial" panose="020B0604020202020204" pitchFamily="34" charset="0"/>
              </a:rPr>
              <a:t>github</a:t>
            </a:r>
            <a:r>
              <a:rPr lang="en-US" sz="3200"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hlinkClick r:id="rId5"/>
              </a:rPr>
              <a:t>https://github.com/PoseyPod</a:t>
            </a:r>
            <a:r>
              <a:rPr lang="en-US" sz="3200" dirty="0">
                <a:latin typeface="Arial" panose="020B0604020202020204" pitchFamily="34" charset="0"/>
                <a:cs typeface="Arial" panose="020B0604020202020204" pitchFamily="34" charset="0"/>
              </a:rPr>
              <a:t> </a:t>
            </a: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p:txBody>
      </p:sp>
      <p:grpSp>
        <p:nvGrpSpPr>
          <p:cNvPr id="693" name="Group 692">
            <a:extLst>
              <a:ext uri="{FF2B5EF4-FFF2-40B4-BE49-F238E27FC236}">
                <a16:creationId xmlns:a16="http://schemas.microsoft.com/office/drawing/2014/main" id="{093EEEF1-F7BF-4AB1-A717-A7AA46C7E3D4}"/>
              </a:ext>
            </a:extLst>
          </p:cNvPr>
          <p:cNvGrpSpPr/>
          <p:nvPr/>
        </p:nvGrpSpPr>
        <p:grpSpPr>
          <a:xfrm>
            <a:off x="29746380" y="19345417"/>
            <a:ext cx="13493068" cy="6309904"/>
            <a:chOff x="15970422" y="27826332"/>
            <a:chExt cx="16313007" cy="7628620"/>
          </a:xfrm>
        </p:grpSpPr>
        <p:pic>
          <p:nvPicPr>
            <p:cNvPr id="694" name="Picture 693" descr="A collection of icons on a white background&#10;&#10;Description automatically generated">
              <a:extLst>
                <a:ext uri="{FF2B5EF4-FFF2-40B4-BE49-F238E27FC236}">
                  <a16:creationId xmlns:a16="http://schemas.microsoft.com/office/drawing/2014/main" id="{A538ACAA-95D9-CFB1-FDBD-1895FF271EF3}"/>
                </a:ext>
              </a:extLst>
            </p:cNvPr>
            <p:cNvPicPr>
              <a:picLocks noChangeAspect="1"/>
            </p:cNvPicPr>
            <p:nvPr/>
          </p:nvPicPr>
          <p:blipFill rotWithShape="1">
            <a:blip r:embed="rId6"/>
            <a:srcRect l="14635" t="66179" r="73817" b="5026"/>
            <a:stretch/>
          </p:blipFill>
          <p:spPr>
            <a:xfrm>
              <a:off x="21989711" y="27941883"/>
              <a:ext cx="2404475" cy="2497893"/>
            </a:xfrm>
            <a:prstGeom prst="rect">
              <a:avLst/>
            </a:prstGeom>
          </p:spPr>
        </p:pic>
        <p:grpSp>
          <p:nvGrpSpPr>
            <p:cNvPr id="695" name="Group 694">
              <a:extLst>
                <a:ext uri="{FF2B5EF4-FFF2-40B4-BE49-F238E27FC236}">
                  <a16:creationId xmlns:a16="http://schemas.microsoft.com/office/drawing/2014/main" id="{218265D6-C610-88D0-C4CB-DBE2143A79A4}"/>
                </a:ext>
              </a:extLst>
            </p:cNvPr>
            <p:cNvGrpSpPr/>
            <p:nvPr/>
          </p:nvGrpSpPr>
          <p:grpSpPr>
            <a:xfrm>
              <a:off x="15970422" y="27826332"/>
              <a:ext cx="16313007" cy="7628620"/>
              <a:chOff x="15970422" y="27826332"/>
              <a:chExt cx="16313007" cy="7628620"/>
            </a:xfrm>
          </p:grpSpPr>
          <p:pic>
            <p:nvPicPr>
              <p:cNvPr id="696" name="Graphic 695">
                <a:extLst>
                  <a:ext uri="{FF2B5EF4-FFF2-40B4-BE49-F238E27FC236}">
                    <a16:creationId xmlns:a16="http://schemas.microsoft.com/office/drawing/2014/main" id="{ADD80BF7-0305-E782-6C2E-9ABB72C189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567498" y="28130044"/>
                <a:ext cx="5629138" cy="5629137"/>
              </a:xfrm>
              <a:prstGeom prst="rect">
                <a:avLst/>
              </a:prstGeom>
            </p:spPr>
          </p:pic>
          <p:sp>
            <p:nvSpPr>
              <p:cNvPr id="697" name="TextBox 696">
                <a:extLst>
                  <a:ext uri="{FF2B5EF4-FFF2-40B4-BE49-F238E27FC236}">
                    <a16:creationId xmlns:a16="http://schemas.microsoft.com/office/drawing/2014/main" id="{0E222360-C3C4-63DD-6DCC-08EB86CD9408}"/>
                  </a:ext>
                </a:extLst>
              </p:cNvPr>
              <p:cNvSpPr txBox="1"/>
              <p:nvPr/>
            </p:nvSpPr>
            <p:spPr>
              <a:xfrm>
                <a:off x="26480701" y="33856852"/>
                <a:ext cx="5802728" cy="1330384"/>
              </a:xfrm>
              <a:prstGeom prst="rect">
                <a:avLst/>
              </a:prstGeom>
              <a:noFill/>
              <a:ln w="12700">
                <a:noFill/>
              </a:ln>
            </p:spPr>
            <p:txBody>
              <a:bodyPr wrap="square" rtlCol="0">
                <a:spAutoFit/>
              </a:bodyPr>
              <a:lstStyle/>
              <a:p>
                <a:pPr algn="ctr"/>
                <a:r>
                  <a:rPr lang="en-US" sz="3200" i="1" dirty="0">
                    <a:latin typeface="Arial" panose="020B0604020202020204" pitchFamily="34" charset="0"/>
                    <a:cs typeface="Arial" panose="020B0604020202020204" pitchFamily="34" charset="0"/>
                  </a:rPr>
                  <a:t>Genotype-Phenotype Correlation</a:t>
                </a:r>
              </a:p>
            </p:txBody>
          </p:sp>
          <p:pic>
            <p:nvPicPr>
              <p:cNvPr id="698" name="Picture 697">
                <a:extLst>
                  <a:ext uri="{FF2B5EF4-FFF2-40B4-BE49-F238E27FC236}">
                    <a16:creationId xmlns:a16="http://schemas.microsoft.com/office/drawing/2014/main" id="{B4818078-2E96-5423-15D2-1D3387F3A33C}"/>
                  </a:ext>
                </a:extLst>
              </p:cNvPr>
              <p:cNvPicPr>
                <a:picLocks noChangeAspect="1"/>
              </p:cNvPicPr>
              <p:nvPr/>
            </p:nvPicPr>
            <p:blipFill>
              <a:blip r:embed="rId9"/>
              <a:stretch>
                <a:fillRect/>
              </a:stretch>
            </p:blipFill>
            <p:spPr>
              <a:xfrm>
                <a:off x="18971754" y="32121697"/>
                <a:ext cx="2544865" cy="2544865"/>
              </a:xfrm>
              <a:prstGeom prst="rect">
                <a:avLst/>
              </a:prstGeom>
            </p:spPr>
          </p:pic>
          <p:sp>
            <p:nvSpPr>
              <p:cNvPr id="699" name="Cross 698">
                <a:extLst>
                  <a:ext uri="{FF2B5EF4-FFF2-40B4-BE49-F238E27FC236}">
                    <a16:creationId xmlns:a16="http://schemas.microsoft.com/office/drawing/2014/main" id="{C5016759-D497-0626-9A71-18629BC6E40C}"/>
                  </a:ext>
                </a:extLst>
              </p:cNvPr>
              <p:cNvSpPr/>
              <p:nvPr/>
            </p:nvSpPr>
            <p:spPr>
              <a:xfrm>
                <a:off x="19835971" y="31069304"/>
                <a:ext cx="797237" cy="833888"/>
              </a:xfrm>
              <a:prstGeom prst="plus">
                <a:avLst>
                  <a:gd name="adj" fmla="val 38334"/>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40" dirty="0">
                  <a:latin typeface="Arial" panose="020B0604020202020204" pitchFamily="34" charset="0"/>
                  <a:cs typeface="Arial" panose="020B0604020202020204" pitchFamily="34" charset="0"/>
                </a:endParaRPr>
              </a:p>
            </p:txBody>
          </p:sp>
          <p:pic>
            <p:nvPicPr>
              <p:cNvPr id="700" name="Picture 699" descr="A couple of dna strands&#10;&#10;Description automatically generated with medium confidence">
                <a:extLst>
                  <a:ext uri="{FF2B5EF4-FFF2-40B4-BE49-F238E27FC236}">
                    <a16:creationId xmlns:a16="http://schemas.microsoft.com/office/drawing/2014/main" id="{8E3D11D2-1177-763C-18CE-BFBBE33400CD}"/>
                  </a:ext>
                </a:extLst>
              </p:cNvPr>
              <p:cNvPicPr>
                <a:picLocks noChangeAspect="1"/>
              </p:cNvPicPr>
              <p:nvPr/>
            </p:nvPicPr>
            <p:blipFill rotWithShape="1">
              <a:blip r:embed="rId10"/>
              <a:srcRect l="69629" t="14206" r="19092" b="14206"/>
              <a:stretch/>
            </p:blipFill>
            <p:spPr>
              <a:xfrm>
                <a:off x="16459740" y="32031779"/>
                <a:ext cx="1341734" cy="2626429"/>
              </a:xfrm>
              <a:prstGeom prst="rect">
                <a:avLst/>
              </a:prstGeom>
            </p:spPr>
          </p:pic>
          <p:pic>
            <p:nvPicPr>
              <p:cNvPr id="701" name="Picture 700" descr="A collection of icons on a white background&#10;&#10;Description automatically generated">
                <a:extLst>
                  <a:ext uri="{FF2B5EF4-FFF2-40B4-BE49-F238E27FC236}">
                    <a16:creationId xmlns:a16="http://schemas.microsoft.com/office/drawing/2014/main" id="{EB266429-FF50-1828-0FD2-A316526B0005}"/>
                  </a:ext>
                </a:extLst>
              </p:cNvPr>
              <p:cNvPicPr>
                <a:picLocks noChangeAspect="1"/>
              </p:cNvPicPr>
              <p:nvPr/>
            </p:nvPicPr>
            <p:blipFill rotWithShape="1">
              <a:blip r:embed="rId6"/>
              <a:srcRect l="50135" t="35851" r="38317" b="35354"/>
              <a:stretch/>
            </p:blipFill>
            <p:spPr>
              <a:xfrm>
                <a:off x="22002474" y="32080914"/>
                <a:ext cx="2497858" cy="2626429"/>
              </a:xfrm>
              <a:prstGeom prst="rect">
                <a:avLst/>
              </a:prstGeom>
            </p:spPr>
          </p:pic>
          <p:grpSp>
            <p:nvGrpSpPr>
              <p:cNvPr id="702" name="Group 701">
                <a:extLst>
                  <a:ext uri="{FF2B5EF4-FFF2-40B4-BE49-F238E27FC236}">
                    <a16:creationId xmlns:a16="http://schemas.microsoft.com/office/drawing/2014/main" id="{1610F4D3-8DA6-7504-2DB5-989396CCE825}"/>
                  </a:ext>
                </a:extLst>
              </p:cNvPr>
              <p:cNvGrpSpPr/>
              <p:nvPr/>
            </p:nvGrpSpPr>
            <p:grpSpPr>
              <a:xfrm>
                <a:off x="18830906" y="27826332"/>
                <a:ext cx="2826563" cy="2792636"/>
                <a:chOff x="17774995" y="33605792"/>
                <a:chExt cx="2792636" cy="2792636"/>
              </a:xfrm>
            </p:grpSpPr>
            <p:pic>
              <p:nvPicPr>
                <p:cNvPr id="711" name="Graphic 710" descr="Head with gears outline">
                  <a:extLst>
                    <a:ext uri="{FF2B5EF4-FFF2-40B4-BE49-F238E27FC236}">
                      <a16:creationId xmlns:a16="http://schemas.microsoft.com/office/drawing/2014/main" id="{2928FBBA-8A38-D66E-F0FF-38FBCD435B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569523" y="34209897"/>
                  <a:ext cx="1203580" cy="1203580"/>
                </a:xfrm>
                <a:prstGeom prst="rect">
                  <a:avLst/>
                </a:prstGeom>
              </p:spPr>
            </p:pic>
            <p:pic>
              <p:nvPicPr>
                <p:cNvPr id="712" name="Graphic 711" descr="Monitor with solid fill">
                  <a:extLst>
                    <a:ext uri="{FF2B5EF4-FFF2-40B4-BE49-F238E27FC236}">
                      <a16:creationId xmlns:a16="http://schemas.microsoft.com/office/drawing/2014/main" id="{7B7EF1CE-10CA-1ABB-9379-6E4C21C72B0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774995" y="33605792"/>
                  <a:ext cx="2792636" cy="2792636"/>
                </a:xfrm>
                <a:prstGeom prst="rect">
                  <a:avLst/>
                </a:prstGeom>
              </p:spPr>
            </p:pic>
          </p:grpSp>
          <p:pic>
            <p:nvPicPr>
              <p:cNvPr id="703" name="Picture 702" descr="A line art of a medical report&#10;&#10;Description automatically generated">
                <a:extLst>
                  <a:ext uri="{FF2B5EF4-FFF2-40B4-BE49-F238E27FC236}">
                    <a16:creationId xmlns:a16="http://schemas.microsoft.com/office/drawing/2014/main" id="{496BC87F-7C97-FA07-4847-F5B69F0428DE}"/>
                  </a:ext>
                </a:extLst>
              </p:cNvPr>
              <p:cNvPicPr>
                <a:picLocks noChangeAspect="1"/>
              </p:cNvPicPr>
              <p:nvPr/>
            </p:nvPicPr>
            <p:blipFill rotWithShape="1">
              <a:blip r:embed="rId15"/>
              <a:srcRect l="6752" t="45951" r="79909" b="19122"/>
              <a:stretch/>
            </p:blipFill>
            <p:spPr>
              <a:xfrm>
                <a:off x="15970422" y="27826332"/>
                <a:ext cx="2528242" cy="2497893"/>
              </a:xfrm>
              <a:prstGeom prst="rect">
                <a:avLst/>
              </a:prstGeom>
            </p:spPr>
          </p:pic>
          <p:sp>
            <p:nvSpPr>
              <p:cNvPr id="704" name="Down Arrow 703">
                <a:extLst>
                  <a:ext uri="{FF2B5EF4-FFF2-40B4-BE49-F238E27FC236}">
                    <a16:creationId xmlns:a16="http://schemas.microsoft.com/office/drawing/2014/main" id="{CC3F15CC-3C80-C722-E6F8-42A238508DFB}"/>
                  </a:ext>
                </a:extLst>
              </p:cNvPr>
              <p:cNvSpPr/>
              <p:nvPr/>
            </p:nvSpPr>
            <p:spPr>
              <a:xfrm rot="5400000" flipV="1">
                <a:off x="18082811" y="28726154"/>
                <a:ext cx="890699" cy="745188"/>
              </a:xfrm>
              <a:prstGeom prst="downArrow">
                <a:avLst/>
              </a:prstGeom>
              <a:solidFill>
                <a:srgbClr val="002060"/>
              </a:solidFill>
              <a:ln>
                <a:solidFill>
                  <a:srgbClr val="00206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40">
                  <a:latin typeface="Arial" panose="020B0604020202020204" pitchFamily="34" charset="0"/>
                  <a:cs typeface="Arial" panose="020B0604020202020204" pitchFamily="34" charset="0"/>
                </a:endParaRPr>
              </a:p>
            </p:txBody>
          </p:sp>
          <p:sp>
            <p:nvSpPr>
              <p:cNvPr id="705" name="Down Arrow 704">
                <a:extLst>
                  <a:ext uri="{FF2B5EF4-FFF2-40B4-BE49-F238E27FC236}">
                    <a16:creationId xmlns:a16="http://schemas.microsoft.com/office/drawing/2014/main" id="{A3B927F5-B814-33C2-AD92-93387B50B02E}"/>
                  </a:ext>
                </a:extLst>
              </p:cNvPr>
              <p:cNvSpPr/>
              <p:nvPr/>
            </p:nvSpPr>
            <p:spPr>
              <a:xfrm rot="5400000" flipV="1">
                <a:off x="21487851" y="28726155"/>
                <a:ext cx="890699" cy="745188"/>
              </a:xfrm>
              <a:prstGeom prst="downArrow">
                <a:avLst/>
              </a:prstGeom>
              <a:solidFill>
                <a:srgbClr val="002060"/>
              </a:solidFill>
              <a:ln>
                <a:solidFill>
                  <a:srgbClr val="00206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40">
                  <a:latin typeface="Arial" panose="020B0604020202020204" pitchFamily="34" charset="0"/>
                  <a:cs typeface="Arial" panose="020B0604020202020204" pitchFamily="34" charset="0"/>
                </a:endParaRPr>
              </a:p>
            </p:txBody>
          </p:sp>
          <p:sp>
            <p:nvSpPr>
              <p:cNvPr id="706" name="Down Arrow 705">
                <a:extLst>
                  <a:ext uri="{FF2B5EF4-FFF2-40B4-BE49-F238E27FC236}">
                    <a16:creationId xmlns:a16="http://schemas.microsoft.com/office/drawing/2014/main" id="{56CC3EEC-7480-FD50-C223-AAC5B96DAE87}"/>
                  </a:ext>
                </a:extLst>
              </p:cNvPr>
              <p:cNvSpPr/>
              <p:nvPr/>
            </p:nvSpPr>
            <p:spPr>
              <a:xfrm rot="5400000" flipV="1">
                <a:off x="18176482" y="32968486"/>
                <a:ext cx="890699" cy="745188"/>
              </a:xfrm>
              <a:prstGeom prst="downArrow">
                <a:avLst/>
              </a:prstGeom>
              <a:solidFill>
                <a:srgbClr val="002060"/>
              </a:solidFill>
              <a:ln>
                <a:solidFill>
                  <a:srgbClr val="00206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40">
                  <a:latin typeface="Arial" panose="020B0604020202020204" pitchFamily="34" charset="0"/>
                  <a:cs typeface="Arial" panose="020B0604020202020204" pitchFamily="34" charset="0"/>
                </a:endParaRPr>
              </a:p>
            </p:txBody>
          </p:sp>
          <p:sp>
            <p:nvSpPr>
              <p:cNvPr id="707" name="Down Arrow 706">
                <a:extLst>
                  <a:ext uri="{FF2B5EF4-FFF2-40B4-BE49-F238E27FC236}">
                    <a16:creationId xmlns:a16="http://schemas.microsoft.com/office/drawing/2014/main" id="{EC5517F2-99FB-6BFC-8C79-1490F75D6ED0}"/>
                  </a:ext>
                </a:extLst>
              </p:cNvPr>
              <p:cNvSpPr/>
              <p:nvPr/>
            </p:nvSpPr>
            <p:spPr>
              <a:xfrm rot="5400000" flipV="1">
                <a:off x="21487851" y="32981507"/>
                <a:ext cx="890699" cy="745188"/>
              </a:xfrm>
              <a:prstGeom prst="downArrow">
                <a:avLst/>
              </a:prstGeom>
              <a:solidFill>
                <a:srgbClr val="002060"/>
              </a:solidFill>
              <a:ln>
                <a:solidFill>
                  <a:srgbClr val="00206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40">
                  <a:latin typeface="Arial" panose="020B0604020202020204" pitchFamily="34" charset="0"/>
                  <a:cs typeface="Arial" panose="020B0604020202020204" pitchFamily="34" charset="0"/>
                </a:endParaRPr>
              </a:p>
            </p:txBody>
          </p:sp>
          <p:sp>
            <p:nvSpPr>
              <p:cNvPr id="708" name="Down Arrow 707">
                <a:extLst>
                  <a:ext uri="{FF2B5EF4-FFF2-40B4-BE49-F238E27FC236}">
                    <a16:creationId xmlns:a16="http://schemas.microsoft.com/office/drawing/2014/main" id="{2D75399C-A875-D85F-ACA2-21AEE62E8DC9}"/>
                  </a:ext>
                </a:extLst>
              </p:cNvPr>
              <p:cNvSpPr/>
              <p:nvPr/>
            </p:nvSpPr>
            <p:spPr>
              <a:xfrm rot="5400000" flipV="1">
                <a:off x="24102109" y="30254230"/>
                <a:ext cx="2014452" cy="1795802"/>
              </a:xfrm>
              <a:prstGeom prst="downArrow">
                <a:avLst>
                  <a:gd name="adj1" fmla="val 40273"/>
                  <a:gd name="adj2" fmla="val 63775"/>
                </a:avLst>
              </a:prstGeom>
              <a:solidFill>
                <a:srgbClr val="002060"/>
              </a:solidFill>
              <a:ln>
                <a:solidFill>
                  <a:srgbClr val="00206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40">
                  <a:latin typeface="Arial" panose="020B0604020202020204" pitchFamily="34" charset="0"/>
                  <a:cs typeface="Arial" panose="020B0604020202020204" pitchFamily="34" charset="0"/>
                </a:endParaRPr>
              </a:p>
            </p:txBody>
          </p:sp>
          <p:sp>
            <p:nvSpPr>
              <p:cNvPr id="709" name="TextBox 708">
                <a:extLst>
                  <a:ext uri="{FF2B5EF4-FFF2-40B4-BE49-F238E27FC236}">
                    <a16:creationId xmlns:a16="http://schemas.microsoft.com/office/drawing/2014/main" id="{88033A76-D872-ED68-1CB6-2C1233303340}"/>
                  </a:ext>
                </a:extLst>
              </p:cNvPr>
              <p:cNvSpPr txBox="1"/>
              <p:nvPr/>
            </p:nvSpPr>
            <p:spPr>
              <a:xfrm>
                <a:off x="17710929" y="30173509"/>
                <a:ext cx="5002781" cy="706988"/>
              </a:xfrm>
              <a:prstGeom prst="rect">
                <a:avLst/>
              </a:prstGeom>
              <a:noFill/>
              <a:ln w="12700">
                <a:noFill/>
              </a:ln>
            </p:spPr>
            <p:txBody>
              <a:bodyPr wrap="square" rtlCol="0">
                <a:spAutoFit/>
              </a:bodyPr>
              <a:lstStyle/>
              <a:p>
                <a:pPr algn="ctr"/>
                <a:r>
                  <a:rPr lang="en-US" sz="3200" i="1" dirty="0">
                    <a:latin typeface="Arial" panose="020B0604020202020204" pitchFamily="34" charset="0"/>
                    <a:cs typeface="Arial" panose="020B0604020202020204" pitchFamily="34" charset="0"/>
                  </a:rPr>
                  <a:t>Phenotype Analysis</a:t>
                </a:r>
              </a:p>
            </p:txBody>
          </p:sp>
          <p:sp>
            <p:nvSpPr>
              <p:cNvPr id="710" name="TextBox 709">
                <a:extLst>
                  <a:ext uri="{FF2B5EF4-FFF2-40B4-BE49-F238E27FC236}">
                    <a16:creationId xmlns:a16="http://schemas.microsoft.com/office/drawing/2014/main" id="{99F54D43-F811-F4E8-8EFA-EE0E397724B1}"/>
                  </a:ext>
                </a:extLst>
              </p:cNvPr>
              <p:cNvSpPr txBox="1"/>
              <p:nvPr/>
            </p:nvSpPr>
            <p:spPr>
              <a:xfrm>
                <a:off x="17996956" y="34747964"/>
                <a:ext cx="5002781" cy="706988"/>
              </a:xfrm>
              <a:prstGeom prst="rect">
                <a:avLst/>
              </a:prstGeom>
              <a:noFill/>
              <a:ln w="12700">
                <a:noFill/>
              </a:ln>
            </p:spPr>
            <p:txBody>
              <a:bodyPr wrap="square" rtlCol="0">
                <a:spAutoFit/>
              </a:bodyPr>
              <a:lstStyle/>
              <a:p>
                <a:pPr algn="ctr"/>
                <a:r>
                  <a:rPr lang="en-US" sz="3200" i="1" dirty="0">
                    <a:latin typeface="Arial" panose="020B0604020202020204" pitchFamily="34" charset="0"/>
                    <a:cs typeface="Arial" panose="020B0604020202020204" pitchFamily="34" charset="0"/>
                  </a:rPr>
                  <a:t>Genomic Analysis</a:t>
                </a:r>
              </a:p>
            </p:txBody>
          </p:sp>
        </p:grpSp>
      </p:grpSp>
      <p:pic>
        <p:nvPicPr>
          <p:cNvPr id="618" name="Picture 617">
            <a:extLst>
              <a:ext uri="{FF2B5EF4-FFF2-40B4-BE49-F238E27FC236}">
                <a16:creationId xmlns:a16="http://schemas.microsoft.com/office/drawing/2014/main" id="{225C18C6-3374-6FC9-8CEB-A02DD43F15DE}"/>
              </a:ext>
            </a:extLst>
          </p:cNvPr>
          <p:cNvPicPr>
            <a:picLocks noChangeAspect="1"/>
          </p:cNvPicPr>
          <p:nvPr/>
        </p:nvPicPr>
        <p:blipFill>
          <a:blip r:embed="rId16"/>
          <a:stretch>
            <a:fillRect/>
          </a:stretch>
        </p:blipFill>
        <p:spPr>
          <a:xfrm>
            <a:off x="14557776" y="11066558"/>
            <a:ext cx="7591184" cy="7182231"/>
          </a:xfrm>
          <a:prstGeom prst="rect">
            <a:avLst/>
          </a:prstGeom>
        </p:spPr>
      </p:pic>
      <p:grpSp>
        <p:nvGrpSpPr>
          <p:cNvPr id="534" name="Group 533">
            <a:extLst>
              <a:ext uri="{FF2B5EF4-FFF2-40B4-BE49-F238E27FC236}">
                <a16:creationId xmlns:a16="http://schemas.microsoft.com/office/drawing/2014/main" id="{C9E97661-3438-D408-40DF-8841FBC3384A}"/>
              </a:ext>
            </a:extLst>
          </p:cNvPr>
          <p:cNvGrpSpPr>
            <a:grpSpLocks noChangeAspect="1"/>
          </p:cNvGrpSpPr>
          <p:nvPr/>
        </p:nvGrpSpPr>
        <p:grpSpPr>
          <a:xfrm>
            <a:off x="559463" y="16543040"/>
            <a:ext cx="13636488" cy="5138565"/>
            <a:chOff x="414485" y="699189"/>
            <a:chExt cx="7212319" cy="2717780"/>
          </a:xfrm>
        </p:grpSpPr>
        <p:sp>
          <p:nvSpPr>
            <p:cNvPr id="535" name="TextBox 534">
              <a:extLst>
                <a:ext uri="{FF2B5EF4-FFF2-40B4-BE49-F238E27FC236}">
                  <a16:creationId xmlns:a16="http://schemas.microsoft.com/office/drawing/2014/main" id="{4EDA2C76-68B5-7DE5-EC6C-513BB613267C}"/>
                </a:ext>
              </a:extLst>
            </p:cNvPr>
            <p:cNvSpPr txBox="1"/>
            <p:nvPr/>
          </p:nvSpPr>
          <p:spPr>
            <a:xfrm>
              <a:off x="6147343" y="1794918"/>
              <a:ext cx="83323" cy="173977"/>
            </a:xfrm>
            <a:prstGeom prst="rect">
              <a:avLst/>
            </a:prstGeom>
            <a:noFill/>
          </p:spPr>
          <p:txBody>
            <a:bodyPr wrap="square" rtlCol="0">
              <a:spAutoFit/>
            </a:bodyPr>
            <a:lstStyle/>
            <a:p>
              <a:endParaRPr lang="en-US" sz="1280">
                <a:latin typeface="Arial" panose="020B0604020202020204" pitchFamily="34" charset="0"/>
                <a:cs typeface="Arial" panose="020B0604020202020204" pitchFamily="34" charset="0"/>
              </a:endParaRPr>
            </a:p>
          </p:txBody>
        </p:sp>
        <p:grpSp>
          <p:nvGrpSpPr>
            <p:cNvPr id="536" name="Group 535">
              <a:extLst>
                <a:ext uri="{FF2B5EF4-FFF2-40B4-BE49-F238E27FC236}">
                  <a16:creationId xmlns:a16="http://schemas.microsoft.com/office/drawing/2014/main" id="{BFF0DEB2-1699-80DC-127D-52FCC9E8B861}"/>
                </a:ext>
              </a:extLst>
            </p:cNvPr>
            <p:cNvGrpSpPr/>
            <p:nvPr/>
          </p:nvGrpSpPr>
          <p:grpSpPr>
            <a:xfrm>
              <a:off x="2371176" y="699189"/>
              <a:ext cx="2596639" cy="2717780"/>
              <a:chOff x="7492651" y="4043144"/>
              <a:chExt cx="2658890" cy="2658890"/>
            </a:xfrm>
          </p:grpSpPr>
          <p:pic>
            <p:nvPicPr>
              <p:cNvPr id="551" name="Graphic 550" descr="Head with gears outline">
                <a:extLst>
                  <a:ext uri="{FF2B5EF4-FFF2-40B4-BE49-F238E27FC236}">
                    <a16:creationId xmlns:a16="http://schemas.microsoft.com/office/drawing/2014/main" id="{84066DFC-04D4-11D4-9CB9-A5DCF689F5B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49127" y="4617564"/>
                <a:ext cx="1145938" cy="1145938"/>
              </a:xfrm>
              <a:prstGeom prst="rect">
                <a:avLst/>
              </a:prstGeom>
            </p:spPr>
          </p:pic>
          <p:pic>
            <p:nvPicPr>
              <p:cNvPr id="552" name="Graphic 551" descr="Monitor with solid fill">
                <a:extLst>
                  <a:ext uri="{FF2B5EF4-FFF2-40B4-BE49-F238E27FC236}">
                    <a16:creationId xmlns:a16="http://schemas.microsoft.com/office/drawing/2014/main" id="{F4B78ABF-5AFE-0FF5-0A2A-FF159C110DD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92651" y="4043144"/>
                <a:ext cx="2658890" cy="2658890"/>
              </a:xfrm>
              <a:prstGeom prst="rect">
                <a:avLst/>
              </a:prstGeom>
            </p:spPr>
          </p:pic>
        </p:grpSp>
        <p:sp>
          <p:nvSpPr>
            <p:cNvPr id="537" name="Down Arrow 536">
              <a:extLst>
                <a:ext uri="{FF2B5EF4-FFF2-40B4-BE49-F238E27FC236}">
                  <a16:creationId xmlns:a16="http://schemas.microsoft.com/office/drawing/2014/main" id="{2739D185-CF70-CDF5-D4B7-614C3849060D}"/>
                </a:ext>
              </a:extLst>
            </p:cNvPr>
            <p:cNvSpPr/>
            <p:nvPr/>
          </p:nvSpPr>
          <p:spPr>
            <a:xfrm rot="16200000">
              <a:off x="1818255" y="1477492"/>
              <a:ext cx="442015" cy="750993"/>
            </a:xfrm>
            <a:prstGeom prst="downArrow">
              <a:avLst>
                <a:gd name="adj1" fmla="val 50000"/>
                <a:gd name="adj2" fmla="val 6683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280">
                <a:latin typeface="Arial" panose="020B0604020202020204" pitchFamily="34" charset="0"/>
                <a:cs typeface="Arial" panose="020B0604020202020204" pitchFamily="34" charset="0"/>
              </a:endParaRPr>
            </a:p>
          </p:txBody>
        </p:sp>
        <p:grpSp>
          <p:nvGrpSpPr>
            <p:cNvPr id="538" name="Group 537">
              <a:extLst>
                <a:ext uri="{FF2B5EF4-FFF2-40B4-BE49-F238E27FC236}">
                  <a16:creationId xmlns:a16="http://schemas.microsoft.com/office/drawing/2014/main" id="{EE03038E-CD58-FB70-4AC0-8442A95F8F78}"/>
                </a:ext>
              </a:extLst>
            </p:cNvPr>
            <p:cNvGrpSpPr/>
            <p:nvPr/>
          </p:nvGrpSpPr>
          <p:grpSpPr>
            <a:xfrm>
              <a:off x="5907187" y="877063"/>
              <a:ext cx="1719617" cy="2144341"/>
              <a:chOff x="5659185" y="6106810"/>
              <a:chExt cx="1719617" cy="2144341"/>
            </a:xfrm>
          </p:grpSpPr>
          <p:pic>
            <p:nvPicPr>
              <p:cNvPr id="549" name="Picture 548">
                <a:extLst>
                  <a:ext uri="{FF2B5EF4-FFF2-40B4-BE49-F238E27FC236}">
                    <a16:creationId xmlns:a16="http://schemas.microsoft.com/office/drawing/2014/main" id="{E2C88E8D-FA37-FA80-DA84-8CA75CF2F4D4}"/>
                  </a:ext>
                </a:extLst>
              </p:cNvPr>
              <p:cNvPicPr>
                <a:picLocks noChangeAspect="1"/>
              </p:cNvPicPr>
              <p:nvPr/>
            </p:nvPicPr>
            <p:blipFill>
              <a:blip r:embed="rId17"/>
              <a:srcRect l="14083" t="8049" r="35997" b="10030"/>
              <a:stretch/>
            </p:blipFill>
            <p:spPr>
              <a:xfrm>
                <a:off x="5659185" y="6106810"/>
                <a:ext cx="1719617" cy="1627186"/>
              </a:xfrm>
              <a:prstGeom prst="rect">
                <a:avLst/>
              </a:prstGeom>
            </p:spPr>
          </p:pic>
          <p:sp>
            <p:nvSpPr>
              <p:cNvPr id="550" name="TextBox 549">
                <a:extLst>
                  <a:ext uri="{FF2B5EF4-FFF2-40B4-BE49-F238E27FC236}">
                    <a16:creationId xmlns:a16="http://schemas.microsoft.com/office/drawing/2014/main" id="{326C04A7-917D-B8EF-77D2-ED93B5F989EC}"/>
                  </a:ext>
                </a:extLst>
              </p:cNvPr>
              <p:cNvSpPr txBox="1"/>
              <p:nvPr/>
            </p:nvSpPr>
            <p:spPr>
              <a:xfrm>
                <a:off x="5799275" y="7717021"/>
                <a:ext cx="1450059" cy="534130"/>
              </a:xfrm>
              <a:prstGeom prst="rect">
                <a:avLst/>
              </a:prstGeom>
              <a:noFill/>
              <a:ln w="12700">
                <a:noFill/>
              </a:ln>
            </p:spPr>
            <p:txBody>
              <a:bodyPr wrap="square" rtlCol="0">
                <a:spAutoFit/>
              </a:bodyPr>
              <a:lstStyle/>
              <a:p>
                <a:pPr algn="ctr"/>
                <a:r>
                  <a:rPr lang="en-US" sz="3200" b="1" dirty="0">
                    <a:latin typeface="Arial" panose="020B0604020202020204" pitchFamily="34" charset="0"/>
                    <a:cs typeface="Arial" panose="020B0604020202020204" pitchFamily="34" charset="0"/>
                  </a:rPr>
                  <a:t>HPO vector  database</a:t>
                </a:r>
              </a:p>
            </p:txBody>
          </p:sp>
        </p:grpSp>
        <p:sp>
          <p:nvSpPr>
            <p:cNvPr id="539" name="Down Arrow 538">
              <a:extLst>
                <a:ext uri="{FF2B5EF4-FFF2-40B4-BE49-F238E27FC236}">
                  <a16:creationId xmlns:a16="http://schemas.microsoft.com/office/drawing/2014/main" id="{62724571-CBAA-CDD8-BEA2-40D4CF20D510}"/>
                </a:ext>
              </a:extLst>
            </p:cNvPr>
            <p:cNvSpPr/>
            <p:nvPr/>
          </p:nvSpPr>
          <p:spPr>
            <a:xfrm rot="16200000">
              <a:off x="5219148" y="1482873"/>
              <a:ext cx="442015" cy="750993"/>
            </a:xfrm>
            <a:prstGeom prst="downArrow">
              <a:avLst>
                <a:gd name="adj1" fmla="val 50000"/>
                <a:gd name="adj2" fmla="val 6683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280">
                <a:latin typeface="Arial" panose="020B0604020202020204" pitchFamily="34" charset="0"/>
                <a:cs typeface="Arial" panose="020B0604020202020204" pitchFamily="34" charset="0"/>
              </a:endParaRPr>
            </a:p>
          </p:txBody>
        </p:sp>
        <p:sp>
          <p:nvSpPr>
            <p:cNvPr id="540" name="Down Arrow 539">
              <a:extLst>
                <a:ext uri="{FF2B5EF4-FFF2-40B4-BE49-F238E27FC236}">
                  <a16:creationId xmlns:a16="http://schemas.microsoft.com/office/drawing/2014/main" id="{9FA8916E-8BA0-0247-C76D-B12AAF3A4057}"/>
                </a:ext>
              </a:extLst>
            </p:cNvPr>
            <p:cNvSpPr/>
            <p:nvPr/>
          </p:nvSpPr>
          <p:spPr>
            <a:xfrm rot="5400000" flipH="1">
              <a:off x="1818255" y="2059550"/>
              <a:ext cx="442015" cy="750993"/>
            </a:xfrm>
            <a:prstGeom prst="downArrow">
              <a:avLst>
                <a:gd name="adj1" fmla="val 50000"/>
                <a:gd name="adj2" fmla="val 6683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280">
                <a:latin typeface="Arial" panose="020B0604020202020204" pitchFamily="34" charset="0"/>
                <a:cs typeface="Arial" panose="020B0604020202020204" pitchFamily="34" charset="0"/>
              </a:endParaRPr>
            </a:p>
          </p:txBody>
        </p:sp>
        <p:sp>
          <p:nvSpPr>
            <p:cNvPr id="541" name="Down Arrow 540">
              <a:extLst>
                <a:ext uri="{FF2B5EF4-FFF2-40B4-BE49-F238E27FC236}">
                  <a16:creationId xmlns:a16="http://schemas.microsoft.com/office/drawing/2014/main" id="{4784221A-B0B4-7C87-66AA-F21E8A78E20E}"/>
                </a:ext>
              </a:extLst>
            </p:cNvPr>
            <p:cNvSpPr/>
            <p:nvPr/>
          </p:nvSpPr>
          <p:spPr>
            <a:xfrm rot="5400000" flipH="1">
              <a:off x="5219148" y="2086947"/>
              <a:ext cx="442015" cy="750993"/>
            </a:xfrm>
            <a:prstGeom prst="downArrow">
              <a:avLst>
                <a:gd name="adj1" fmla="val 50000"/>
                <a:gd name="adj2" fmla="val 6683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280">
                <a:latin typeface="Arial" panose="020B0604020202020204" pitchFamily="34" charset="0"/>
                <a:cs typeface="Arial" panose="020B0604020202020204" pitchFamily="34" charset="0"/>
              </a:endParaRPr>
            </a:p>
          </p:txBody>
        </p:sp>
        <p:pic>
          <p:nvPicPr>
            <p:cNvPr id="542" name="Picture 541">
              <a:extLst>
                <a:ext uri="{FF2B5EF4-FFF2-40B4-BE49-F238E27FC236}">
                  <a16:creationId xmlns:a16="http://schemas.microsoft.com/office/drawing/2014/main" id="{84D5D62E-295F-83DA-B3C0-552A3482DA58}"/>
                </a:ext>
              </a:extLst>
            </p:cNvPr>
            <p:cNvPicPr>
              <a:picLocks noChangeAspect="1"/>
            </p:cNvPicPr>
            <p:nvPr/>
          </p:nvPicPr>
          <p:blipFill>
            <a:blip r:embed="rId18"/>
            <a:stretch>
              <a:fillRect/>
            </a:stretch>
          </p:blipFill>
          <p:spPr>
            <a:xfrm>
              <a:off x="414485" y="1365262"/>
              <a:ext cx="1137009" cy="1321173"/>
            </a:xfrm>
            <a:prstGeom prst="rect">
              <a:avLst/>
            </a:prstGeom>
          </p:spPr>
        </p:pic>
        <p:sp>
          <p:nvSpPr>
            <p:cNvPr id="543" name="TextBox 542">
              <a:extLst>
                <a:ext uri="{FF2B5EF4-FFF2-40B4-BE49-F238E27FC236}">
                  <a16:creationId xmlns:a16="http://schemas.microsoft.com/office/drawing/2014/main" id="{03741CAF-064E-A0F9-A7F0-7C0137CB434A}"/>
                </a:ext>
              </a:extLst>
            </p:cNvPr>
            <p:cNvSpPr txBox="1"/>
            <p:nvPr/>
          </p:nvSpPr>
          <p:spPr>
            <a:xfrm>
              <a:off x="2657985" y="702804"/>
              <a:ext cx="2023019" cy="289956"/>
            </a:xfrm>
            <a:prstGeom prst="rect">
              <a:avLst/>
            </a:prstGeom>
            <a:noFill/>
          </p:spPr>
          <p:txBody>
            <a:bodyPr wrap="none" rtlCol="0">
              <a:spAutoFit/>
            </a:bodyPr>
            <a:lstStyle/>
            <a:p>
              <a:pPr algn="ctr"/>
              <a:r>
                <a:rPr lang="en-US" sz="3200" dirty="0">
                  <a:latin typeface="Arial" panose="020B0604020202020204" pitchFamily="34" charset="0"/>
                  <a:cs typeface="Arial" panose="020B0604020202020204" pitchFamily="34" charset="0"/>
                </a:rPr>
                <a:t>Phenotype Extraction</a:t>
              </a:r>
            </a:p>
          </p:txBody>
        </p:sp>
        <p:sp>
          <p:nvSpPr>
            <p:cNvPr id="544" name="TextBox 543">
              <a:extLst>
                <a:ext uri="{FF2B5EF4-FFF2-40B4-BE49-F238E27FC236}">
                  <a16:creationId xmlns:a16="http://schemas.microsoft.com/office/drawing/2014/main" id="{49F54077-726F-FB48-C99E-B6D501C80B89}"/>
                </a:ext>
              </a:extLst>
            </p:cNvPr>
            <p:cNvSpPr txBox="1"/>
            <p:nvPr/>
          </p:nvSpPr>
          <p:spPr>
            <a:xfrm>
              <a:off x="2849588" y="3072306"/>
              <a:ext cx="1639812" cy="289956"/>
            </a:xfrm>
            <a:prstGeom prst="rect">
              <a:avLst/>
            </a:prstGeom>
            <a:noFill/>
          </p:spPr>
          <p:txBody>
            <a:bodyPr wrap="none" rtlCol="0">
              <a:spAutoFit/>
            </a:bodyPr>
            <a:lstStyle/>
            <a:p>
              <a:pPr algn="ctr"/>
              <a:r>
                <a:rPr lang="en-US" sz="3200" dirty="0">
                  <a:latin typeface="Arial" panose="020B0604020202020204" pitchFamily="34" charset="0"/>
                  <a:cs typeface="Arial" panose="020B0604020202020204" pitchFamily="34" charset="0"/>
                </a:rPr>
                <a:t>HPO Assignment</a:t>
              </a:r>
            </a:p>
          </p:txBody>
        </p:sp>
        <p:sp>
          <p:nvSpPr>
            <p:cNvPr id="545" name="Oval 544">
              <a:extLst>
                <a:ext uri="{FF2B5EF4-FFF2-40B4-BE49-F238E27FC236}">
                  <a16:creationId xmlns:a16="http://schemas.microsoft.com/office/drawing/2014/main" id="{7FD9B1F8-B722-15F0-C1A3-A7CAF68A89F7}"/>
                </a:ext>
              </a:extLst>
            </p:cNvPr>
            <p:cNvSpPr>
              <a:spLocks noChangeAspect="1"/>
            </p:cNvSpPr>
            <p:nvPr/>
          </p:nvSpPr>
          <p:spPr>
            <a:xfrm>
              <a:off x="1856382" y="1133159"/>
              <a:ext cx="365760" cy="35877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panose="020B0604020202020204" pitchFamily="34" charset="0"/>
                  <a:cs typeface="Arial" panose="020B0604020202020204" pitchFamily="34" charset="0"/>
                </a:rPr>
                <a:t>A</a:t>
              </a:r>
            </a:p>
          </p:txBody>
        </p:sp>
        <p:sp>
          <p:nvSpPr>
            <p:cNvPr id="546" name="Oval 545">
              <a:extLst>
                <a:ext uri="{FF2B5EF4-FFF2-40B4-BE49-F238E27FC236}">
                  <a16:creationId xmlns:a16="http://schemas.microsoft.com/office/drawing/2014/main" id="{61454793-57DA-496B-1336-A67F1C43EA21}"/>
                </a:ext>
              </a:extLst>
            </p:cNvPr>
            <p:cNvSpPr>
              <a:spLocks noChangeAspect="1"/>
            </p:cNvSpPr>
            <p:nvPr/>
          </p:nvSpPr>
          <p:spPr>
            <a:xfrm>
              <a:off x="5257275" y="1116524"/>
              <a:ext cx="365760" cy="35877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panose="020B0604020202020204" pitchFamily="34" charset="0"/>
                  <a:cs typeface="Arial" panose="020B0604020202020204" pitchFamily="34" charset="0"/>
                </a:rPr>
                <a:t>B</a:t>
              </a:r>
            </a:p>
          </p:txBody>
        </p:sp>
        <p:sp>
          <p:nvSpPr>
            <p:cNvPr id="547" name="Oval 546">
              <a:extLst>
                <a:ext uri="{FF2B5EF4-FFF2-40B4-BE49-F238E27FC236}">
                  <a16:creationId xmlns:a16="http://schemas.microsoft.com/office/drawing/2014/main" id="{FF6AA671-6C05-8F90-3382-698569B8DC75}"/>
                </a:ext>
              </a:extLst>
            </p:cNvPr>
            <p:cNvSpPr>
              <a:spLocks noChangeAspect="1"/>
            </p:cNvSpPr>
            <p:nvPr/>
          </p:nvSpPr>
          <p:spPr>
            <a:xfrm>
              <a:off x="1856382" y="2796096"/>
              <a:ext cx="365760" cy="35877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panose="020B0604020202020204" pitchFamily="34" charset="0"/>
                  <a:cs typeface="Arial" panose="020B0604020202020204" pitchFamily="34" charset="0"/>
                </a:rPr>
                <a:t>D</a:t>
              </a:r>
            </a:p>
          </p:txBody>
        </p:sp>
        <p:sp>
          <p:nvSpPr>
            <p:cNvPr id="548" name="Oval 547">
              <a:extLst>
                <a:ext uri="{FF2B5EF4-FFF2-40B4-BE49-F238E27FC236}">
                  <a16:creationId xmlns:a16="http://schemas.microsoft.com/office/drawing/2014/main" id="{C5DF4321-9E08-1276-0861-508D3AE297B2}"/>
                </a:ext>
              </a:extLst>
            </p:cNvPr>
            <p:cNvSpPr>
              <a:spLocks noChangeAspect="1"/>
            </p:cNvSpPr>
            <p:nvPr/>
          </p:nvSpPr>
          <p:spPr>
            <a:xfrm>
              <a:off x="5257275" y="2845510"/>
              <a:ext cx="365760" cy="35877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panose="020B0604020202020204" pitchFamily="34" charset="0"/>
                  <a:cs typeface="Arial" panose="020B0604020202020204" pitchFamily="34" charset="0"/>
                </a:rPr>
                <a:t>C</a:t>
              </a:r>
            </a:p>
          </p:txBody>
        </p:sp>
      </p:grpSp>
      <p:pic>
        <p:nvPicPr>
          <p:cNvPr id="95" name="Rectangle 522">
            <a:extLst>
              <a:ext uri="{FF2B5EF4-FFF2-40B4-BE49-F238E27FC236}">
                <a16:creationId xmlns:a16="http://schemas.microsoft.com/office/drawing/2014/main" id="{8F277811-DC5D-B1D9-D82C-E997BFCC6FEA}"/>
              </a:ext>
            </a:extLst>
          </p:cNvPr>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7200" y="106347"/>
            <a:ext cx="42976800" cy="36576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0FE8F00-A980-89DB-E86A-855091223A86}"/>
              </a:ext>
            </a:extLst>
          </p:cNvPr>
          <p:cNvSpPr txBox="1"/>
          <p:nvPr/>
        </p:nvSpPr>
        <p:spPr>
          <a:xfrm>
            <a:off x="5486400" y="453233"/>
            <a:ext cx="32918400" cy="1754326"/>
          </a:xfrm>
          <a:prstGeom prst="rect">
            <a:avLst/>
          </a:prstGeom>
          <a:noFill/>
        </p:spPr>
        <p:txBody>
          <a:bodyPr wrap="square" rtlCol="0">
            <a:spAutoFit/>
          </a:bodyPr>
          <a:lstStyle/>
          <a:p>
            <a:pPr algn="ctr"/>
            <a:r>
              <a:rPr lang="en-US" sz="5400" b="1" kern="100" dirty="0">
                <a:solidFill>
                  <a:schemeClr val="bg1"/>
                </a:solidFill>
                <a:latin typeface="Arial" panose="020B0604020202020204" pitchFamily="34" charset="0"/>
                <a:ea typeface="Aptos" panose="020B0004020202020204" pitchFamily="34" charset="0"/>
                <a:cs typeface="Arial" panose="020B0604020202020204" pitchFamily="34" charset="0"/>
              </a:rPr>
              <a:t>Retrieval Augmented Generation Greatly Improves the Ability of Large Language Models to Precisely Assign Human Phenotype Ontologies to Clinical Data</a:t>
            </a:r>
            <a:endParaRPr lang="en-US" sz="5400" dirty="0">
              <a:solidFill>
                <a:schemeClr val="bg1"/>
              </a:solidFill>
              <a:latin typeface="Arial" panose="020B0604020202020204" pitchFamily="34" charset="0"/>
              <a:cs typeface="Arial" panose="020B0604020202020204" pitchFamily="34" charset="0"/>
            </a:endParaRPr>
          </a:p>
        </p:txBody>
      </p:sp>
      <p:sp>
        <p:nvSpPr>
          <p:cNvPr id="91" name="TextBox 90">
            <a:extLst>
              <a:ext uri="{FF2B5EF4-FFF2-40B4-BE49-F238E27FC236}">
                <a16:creationId xmlns:a16="http://schemas.microsoft.com/office/drawing/2014/main" id="{EE3B38CD-D635-46AC-D12F-4107EABA8566}"/>
              </a:ext>
            </a:extLst>
          </p:cNvPr>
          <p:cNvSpPr txBox="1"/>
          <p:nvPr/>
        </p:nvSpPr>
        <p:spPr>
          <a:xfrm>
            <a:off x="8463527" y="2378948"/>
            <a:ext cx="27459329" cy="1305101"/>
          </a:xfrm>
          <a:prstGeom prst="rect">
            <a:avLst/>
          </a:prstGeom>
          <a:noFill/>
        </p:spPr>
        <p:txBody>
          <a:bodyPr wrap="square" rtlCol="0" anchor="ctr">
            <a:spAutoFit/>
          </a:bodyPr>
          <a:lstStyle/>
          <a:p>
            <a:pPr algn="ctr">
              <a:lnSpc>
                <a:spcPct val="150000"/>
              </a:lnSpc>
            </a:pPr>
            <a:r>
              <a:rPr lang="en-US" sz="2800" b="1" kern="100" dirty="0">
                <a:solidFill>
                  <a:schemeClr val="bg1"/>
                </a:solidFill>
                <a:latin typeface="Arial" panose="020B0604020202020204" pitchFamily="34" charset="0"/>
                <a:ea typeface="Aptos" panose="020B0004020202020204" pitchFamily="34" charset="0"/>
                <a:cs typeface="Arial" panose="020B0604020202020204" pitchFamily="34" charset="0"/>
              </a:rPr>
              <a:t>Brandon T. Garcia</a:t>
            </a:r>
            <a:r>
              <a:rPr lang="en-US" sz="2800" kern="100" dirty="0">
                <a:solidFill>
                  <a:schemeClr val="bg1"/>
                </a:solidFill>
                <a:latin typeface="Arial" panose="020B0604020202020204" pitchFamily="34" charset="0"/>
                <a:ea typeface="Aptos" panose="020B0004020202020204" pitchFamily="34" charset="0"/>
                <a:cs typeface="Arial" panose="020B0604020202020204" pitchFamily="34" charset="0"/>
              </a:rPr>
              <a:t>, Lauren </a:t>
            </a:r>
            <a:r>
              <a:rPr lang="en-US" sz="2800" kern="100" dirty="0" err="1">
                <a:solidFill>
                  <a:schemeClr val="bg1"/>
                </a:solidFill>
                <a:latin typeface="Arial" panose="020B0604020202020204" pitchFamily="34" charset="0"/>
                <a:ea typeface="Aptos" panose="020B0004020202020204" pitchFamily="34" charset="0"/>
                <a:cs typeface="Arial" panose="020B0604020202020204" pitchFamily="34" charset="0"/>
              </a:rPr>
              <a:t>Westerfield</a:t>
            </a:r>
            <a:r>
              <a:rPr lang="en-US" sz="2800" kern="100" dirty="0">
                <a:solidFill>
                  <a:schemeClr val="bg1"/>
                </a:solidFill>
                <a:latin typeface="Arial" panose="020B0604020202020204" pitchFamily="34" charset="0"/>
                <a:ea typeface="Aptos" panose="020B0004020202020204" pitchFamily="34" charset="0"/>
                <a:cs typeface="Arial" panose="020B0604020202020204" pitchFamily="34" charset="0"/>
              </a:rPr>
              <a:t>, Priya </a:t>
            </a:r>
            <a:r>
              <a:rPr lang="en-US" sz="2800" kern="100" dirty="0" err="1">
                <a:solidFill>
                  <a:schemeClr val="bg1"/>
                </a:solidFill>
                <a:latin typeface="Arial" panose="020B0604020202020204" pitchFamily="34" charset="0"/>
                <a:ea typeface="Aptos" panose="020B0004020202020204" pitchFamily="34" charset="0"/>
                <a:cs typeface="Arial" panose="020B0604020202020204" pitchFamily="34" charset="0"/>
              </a:rPr>
              <a:t>Yelemali</a:t>
            </a:r>
            <a:r>
              <a:rPr lang="en-US" sz="2800" kern="100" dirty="0">
                <a:solidFill>
                  <a:schemeClr val="bg1"/>
                </a:solidFill>
                <a:latin typeface="Arial" panose="020B0604020202020204" pitchFamily="34" charset="0"/>
                <a:ea typeface="Aptos" panose="020B0004020202020204" pitchFamily="34" charset="0"/>
                <a:cs typeface="Arial" panose="020B0604020202020204" pitchFamily="34" charset="0"/>
              </a:rPr>
              <a:t>, Nikhita </a:t>
            </a:r>
            <a:r>
              <a:rPr lang="en-US" sz="2800" kern="100" dirty="0" err="1">
                <a:solidFill>
                  <a:schemeClr val="bg1"/>
                </a:solidFill>
                <a:latin typeface="Arial" panose="020B0604020202020204" pitchFamily="34" charset="0"/>
                <a:ea typeface="Aptos" panose="020B0004020202020204" pitchFamily="34" charset="0"/>
                <a:cs typeface="Arial" panose="020B0604020202020204" pitchFamily="34" charset="0"/>
              </a:rPr>
              <a:t>Gogate</a:t>
            </a:r>
            <a:r>
              <a:rPr lang="en-US" sz="2800" kern="100" dirty="0">
                <a:solidFill>
                  <a:schemeClr val="bg1"/>
                </a:solidFill>
                <a:latin typeface="Arial" panose="020B0604020202020204" pitchFamily="34" charset="0"/>
                <a:ea typeface="Aptos" panose="020B0004020202020204" pitchFamily="34" charset="0"/>
                <a:cs typeface="Arial" panose="020B0604020202020204" pitchFamily="34" charset="0"/>
              </a:rPr>
              <a:t>, E. Andres Rivera-Munoz, Angad Jolly, Moez Dawood, </a:t>
            </a:r>
            <a:r>
              <a:rPr lang="en-US" sz="2800" kern="100" dirty="0" err="1">
                <a:solidFill>
                  <a:schemeClr val="bg1"/>
                </a:solidFill>
                <a:latin typeface="Arial" panose="020B0604020202020204" pitchFamily="34" charset="0"/>
                <a:ea typeface="Aptos" panose="020B0004020202020204" pitchFamily="34" charset="0"/>
                <a:cs typeface="Arial" panose="020B0604020202020204" pitchFamily="34" charset="0"/>
              </a:rPr>
              <a:t>Haowei</a:t>
            </a:r>
            <a:r>
              <a:rPr lang="en-US" sz="2800" kern="100" dirty="0">
                <a:solidFill>
                  <a:schemeClr val="bg1"/>
                </a:solidFill>
                <a:latin typeface="Arial" panose="020B0604020202020204" pitchFamily="34" charset="0"/>
                <a:ea typeface="Aptos" panose="020B0004020202020204" pitchFamily="34" charset="0"/>
                <a:cs typeface="Arial" panose="020B0604020202020204" pitchFamily="34" charset="0"/>
              </a:rPr>
              <a:t> Du, Jennifer E. Posey</a:t>
            </a:r>
          </a:p>
          <a:p>
            <a:pPr algn="ctr">
              <a:lnSpc>
                <a:spcPct val="150000"/>
              </a:lnSpc>
            </a:pPr>
            <a:r>
              <a:rPr lang="en-US" sz="2800" kern="100" dirty="0">
                <a:solidFill>
                  <a:schemeClr val="bg1"/>
                </a:solidFill>
                <a:latin typeface="Arial" panose="020B0604020202020204" pitchFamily="34" charset="0"/>
                <a:ea typeface="Aptos" panose="020B0004020202020204" pitchFamily="34" charset="0"/>
                <a:cs typeface="Arial" panose="020B0604020202020204" pitchFamily="34" charset="0"/>
              </a:rPr>
              <a:t>Baylor College of Medicine, Houston TX</a:t>
            </a:r>
            <a:endParaRPr lang="en-US" sz="2800" dirty="0">
              <a:solidFill>
                <a:schemeClr val="bg1"/>
              </a:solidFill>
              <a:latin typeface="Arial" panose="020B0604020202020204" pitchFamily="34" charset="0"/>
              <a:cs typeface="Arial" panose="020B0604020202020204" pitchFamily="34" charset="0"/>
            </a:endParaRPr>
          </a:p>
        </p:txBody>
      </p:sp>
      <p:pic>
        <p:nvPicPr>
          <p:cNvPr id="14" name="Picture 2">
            <a:extLst>
              <a:ext uri="{FF2B5EF4-FFF2-40B4-BE49-F238E27FC236}">
                <a16:creationId xmlns:a16="http://schemas.microsoft.com/office/drawing/2014/main" id="{441174B6-5B6B-D630-7F09-AB6D67CE78F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1406" y="220647"/>
            <a:ext cx="3429000" cy="3429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466" name="Rectangle 749">
            <a:extLst>
              <a:ext uri="{FF2B5EF4-FFF2-40B4-BE49-F238E27FC236}">
                <a16:creationId xmlns:a16="http://schemas.microsoft.com/office/drawing/2014/main" id="{92664184-CD05-22DF-43DF-E66B5D197E0C}"/>
              </a:ext>
            </a:extLst>
          </p:cNvPr>
          <p:cNvSpPr>
            <a:spLocks noChangeAspect="1" noChangeArrowheads="1"/>
          </p:cNvSpPr>
          <p:nvPr/>
        </p:nvSpPr>
        <p:spPr bwMode="auto">
          <a:xfrm>
            <a:off x="457201" y="3862619"/>
            <a:ext cx="13716000" cy="727691"/>
          </a:xfrm>
          <a:prstGeom prst="rect">
            <a:avLst/>
          </a:prstGeom>
          <a:solidFill>
            <a:srgbClr val="7F9CCC">
              <a:alpha val="54901"/>
            </a:srgbClr>
          </a:solidFill>
          <a:ln w="9525">
            <a:noFill/>
            <a:miter lim="800000"/>
            <a:headEnd/>
            <a:tailEnd/>
          </a:ln>
        </p:spPr>
        <p:txBody>
          <a:bodyPr wrap="none" lIns="103822" tIns="51912" rIns="103822" bIns="51912"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4086" b="1" dirty="0">
                <a:solidFill>
                  <a:srgbClr val="002664"/>
                </a:solidFill>
                <a:cs typeface="Arial" panose="020B0604020202020204" pitchFamily="34" charset="0"/>
              </a:rPr>
              <a:t>BACKGROUND</a:t>
            </a:r>
          </a:p>
        </p:txBody>
      </p:sp>
      <p:sp>
        <p:nvSpPr>
          <p:cNvPr id="467" name="TextBox 466">
            <a:extLst>
              <a:ext uri="{FF2B5EF4-FFF2-40B4-BE49-F238E27FC236}">
                <a16:creationId xmlns:a16="http://schemas.microsoft.com/office/drawing/2014/main" id="{C0A240A5-9AD9-7646-3481-9F2E6C85D2A9}"/>
              </a:ext>
            </a:extLst>
          </p:cNvPr>
          <p:cNvSpPr txBox="1"/>
          <p:nvPr/>
        </p:nvSpPr>
        <p:spPr>
          <a:xfrm>
            <a:off x="457200" y="4608066"/>
            <a:ext cx="8006328" cy="10433625"/>
          </a:xfrm>
          <a:prstGeom prst="rect">
            <a:avLst/>
          </a:prstGeom>
          <a:noFill/>
        </p:spPr>
        <p:txBody>
          <a:bodyPr wrap="square" rtlCol="0">
            <a:spAutoFit/>
          </a:bodyPr>
          <a:lstStyle/>
          <a:p>
            <a:pPr marL="365769" indent="-365769" algn="just">
              <a:buFont typeface="Arial" panose="020B0604020202020204" pitchFamily="34" charset="0"/>
              <a:buChar char="•"/>
            </a:pPr>
            <a:r>
              <a:rPr lang="en-US" sz="3200" dirty="0">
                <a:solidFill>
                  <a:srgbClr val="0E0E0E"/>
                </a:solidFill>
                <a:latin typeface="Arial" panose="020B0604020202020204" pitchFamily="34" charset="0"/>
                <a:cs typeface="Arial" panose="020B0604020202020204" pitchFamily="34" charset="0"/>
              </a:rPr>
              <a:t>Deep phenotyping is an in-depth analysis of a patient’s clinical presentation that  is a key component of precision medicine and genomic research. </a:t>
            </a:r>
          </a:p>
          <a:p>
            <a:pPr marL="365769" indent="-365769" algn="just">
              <a:buFont typeface="Arial" panose="020B0604020202020204" pitchFamily="34" charset="0"/>
              <a:buChar char="•"/>
            </a:pPr>
            <a:r>
              <a:rPr lang="en-US" sz="3200" dirty="0">
                <a:solidFill>
                  <a:srgbClr val="0E0E0E"/>
                </a:solidFill>
                <a:latin typeface="Arial" panose="020B0604020202020204" pitchFamily="34" charset="0"/>
                <a:cs typeface="Arial" panose="020B0604020202020204" pitchFamily="34" charset="0"/>
              </a:rPr>
              <a:t>Dictionary-based, concept recognition tools like Doc2HPO and </a:t>
            </a:r>
            <a:r>
              <a:rPr lang="en-US" sz="3200" dirty="0" err="1">
                <a:solidFill>
                  <a:srgbClr val="0E0E0E"/>
                </a:solidFill>
                <a:latin typeface="Arial" panose="020B0604020202020204" pitchFamily="34" charset="0"/>
                <a:cs typeface="Arial" panose="020B0604020202020204" pitchFamily="34" charset="0"/>
              </a:rPr>
              <a:t>ClinPhen</a:t>
            </a:r>
            <a:r>
              <a:rPr lang="en-US" sz="3200" dirty="0">
                <a:solidFill>
                  <a:srgbClr val="0E0E0E"/>
                </a:solidFill>
                <a:latin typeface="Arial" panose="020B0604020202020204" pitchFamily="34" charset="0"/>
                <a:cs typeface="Arial" panose="020B0604020202020204" pitchFamily="34" charset="0"/>
              </a:rPr>
              <a:t> expedite deep phenotyping for research but often lack the contextual understanding needed to accurately capture all relevant phenotypes with patient records.</a:t>
            </a:r>
          </a:p>
          <a:p>
            <a:pPr marL="365769" indent="-365769" algn="just">
              <a:buFont typeface="Arial" panose="020B0604020202020204" pitchFamily="34" charset="0"/>
              <a:buChar char="•"/>
              <a:tabLst>
                <a:tab pos="365769" algn="l"/>
              </a:tabLst>
            </a:pPr>
            <a:r>
              <a:rPr lang="en-US" sz="3200" dirty="0">
                <a:latin typeface="Arial" panose="020B0604020202020204" pitchFamily="34" charset="0"/>
                <a:cs typeface="Arial" panose="020B0604020202020204" pitchFamily="34" charset="0"/>
              </a:rPr>
              <a:t>Large language models (LLMs) offer new opportunities to address these limitations through a better understanding of natural human language. </a:t>
            </a:r>
          </a:p>
          <a:p>
            <a:pPr marL="365769" indent="-365769" algn="just">
              <a:buFont typeface="Arial" panose="020B0604020202020204" pitchFamily="34" charset="0"/>
              <a:buChar char="•"/>
              <a:tabLst>
                <a:tab pos="365769" algn="l"/>
              </a:tabLst>
            </a:pPr>
            <a:r>
              <a:rPr lang="en-US" sz="3200" dirty="0">
                <a:latin typeface="Arial" panose="020B0604020202020204" pitchFamily="34" charset="0"/>
                <a:cs typeface="Arial" panose="020B0604020202020204" pitchFamily="34" charset="0"/>
              </a:rPr>
              <a:t>Retrieval-augmented generation (RAG) leverages LLMs and external reference documents to enhance the identification and accuracy of phenotype extraction from clinical notes, driving the next generation of deep phenotyping tools.</a:t>
            </a:r>
            <a:endParaRPr lang="en-US" sz="3200" dirty="0">
              <a:solidFill>
                <a:srgbClr val="0E0E0E"/>
              </a:solidFill>
              <a:latin typeface="Arial" panose="020B0604020202020204" pitchFamily="34" charset="0"/>
              <a:cs typeface="Arial" panose="020B0604020202020204" pitchFamily="34" charset="0"/>
            </a:endParaRPr>
          </a:p>
        </p:txBody>
      </p:sp>
      <p:sp>
        <p:nvSpPr>
          <p:cNvPr id="468" name="TextBox 467">
            <a:extLst>
              <a:ext uri="{FF2B5EF4-FFF2-40B4-BE49-F238E27FC236}">
                <a16:creationId xmlns:a16="http://schemas.microsoft.com/office/drawing/2014/main" id="{70B49612-1B66-3A3D-DA31-D2ED8EDF195E}"/>
              </a:ext>
            </a:extLst>
          </p:cNvPr>
          <p:cNvSpPr txBox="1"/>
          <p:nvPr/>
        </p:nvSpPr>
        <p:spPr>
          <a:xfrm>
            <a:off x="8521673" y="10099423"/>
            <a:ext cx="5651528" cy="4955203"/>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Figure 1. </a:t>
            </a:r>
            <a:r>
              <a:rPr lang="en-US" sz="2800" dirty="0">
                <a:latin typeface="Arial" panose="020B0604020202020204" pitchFamily="34" charset="0"/>
                <a:cs typeface="Arial" panose="020B0604020202020204" pitchFamily="34" charset="0"/>
              </a:rPr>
              <a:t>The Human Phenotype Ontology is a curated dictionary that provides standardized, hierarchical information about phenotypes in a human and machine-readable format. </a:t>
            </a:r>
          </a:p>
          <a:p>
            <a:pPr algn="just"/>
            <a:endParaRPr lang="en-US" sz="2800" dirty="0">
              <a:latin typeface="Arial" panose="020B0604020202020204" pitchFamily="34" charset="0"/>
              <a:cs typeface="Arial" panose="020B0604020202020204" pitchFamily="34" charset="0"/>
            </a:endParaRPr>
          </a:p>
          <a:p>
            <a:pPr algn="just"/>
            <a:r>
              <a:rPr lang="en-US" sz="2400" b="1" dirty="0">
                <a:latin typeface="Arial" panose="020B0604020202020204" pitchFamily="34" charset="0"/>
                <a:cs typeface="Arial" panose="020B0604020202020204" pitchFamily="34" charset="0"/>
              </a:rPr>
              <a:t>HPO EXAMPLES</a:t>
            </a:r>
            <a:r>
              <a:rPr lang="en-US" sz="2400" dirty="0">
                <a:latin typeface="Arial" panose="020B0604020202020204" pitchFamily="34" charset="0"/>
                <a:cs typeface="Arial" panose="020B0604020202020204" pitchFamily="34" charset="0"/>
              </a:rPr>
              <a:t>: </a:t>
            </a:r>
          </a:p>
          <a:p>
            <a:pPr marL="514350" indent="-514350">
              <a:buFont typeface="+mj-lt"/>
              <a:buAutoNum type="arabicPeriod"/>
            </a:pPr>
            <a:r>
              <a:rPr lang="en-US" sz="2400" dirty="0">
                <a:latin typeface="Arial" panose="020B0604020202020204" pitchFamily="34" charset="0"/>
                <a:cs typeface="Arial" panose="020B0604020202020204" pitchFamily="34" charset="0"/>
              </a:rPr>
              <a:t>HP:0011994 – Abnormal Atrial Septum Morphology </a:t>
            </a:r>
          </a:p>
          <a:p>
            <a:pPr marL="514350" indent="-514350">
              <a:buFont typeface="+mj-lt"/>
              <a:buAutoNum type="arabicPeriod"/>
            </a:pPr>
            <a:r>
              <a:rPr lang="en-US" sz="2400" dirty="0">
                <a:latin typeface="Arial" panose="020B0604020202020204" pitchFamily="34" charset="0"/>
                <a:cs typeface="Arial" panose="020B0604020202020204" pitchFamily="34" charset="0"/>
              </a:rPr>
              <a:t>HP:0011995 – Atrial Septal Dilation</a:t>
            </a:r>
          </a:p>
          <a:p>
            <a:pPr marL="514350" indent="-514350">
              <a:buFont typeface="+mj-lt"/>
              <a:buAutoNum type="arabicPeriod"/>
            </a:pPr>
            <a:r>
              <a:rPr lang="en-US" sz="2400" dirty="0">
                <a:latin typeface="Arial" panose="020B0604020202020204" pitchFamily="34" charset="0"/>
                <a:cs typeface="Arial" panose="020B0604020202020204" pitchFamily="34" charset="0"/>
              </a:rPr>
              <a:t>HP:0001631 – Atrial Septal Defect</a:t>
            </a:r>
          </a:p>
        </p:txBody>
      </p:sp>
      <p:sp>
        <p:nvSpPr>
          <p:cNvPr id="474" name="Down Arrow 473">
            <a:extLst>
              <a:ext uri="{FF2B5EF4-FFF2-40B4-BE49-F238E27FC236}">
                <a16:creationId xmlns:a16="http://schemas.microsoft.com/office/drawing/2014/main" id="{7498D88B-01BC-E7A6-8A4D-B84AF6E36A41}"/>
              </a:ext>
            </a:extLst>
          </p:cNvPr>
          <p:cNvSpPr/>
          <p:nvPr/>
        </p:nvSpPr>
        <p:spPr>
          <a:xfrm>
            <a:off x="12549455" y="5035338"/>
            <a:ext cx="900280" cy="4857376"/>
          </a:xfrm>
          <a:prstGeom prst="downArrow">
            <a:avLst/>
          </a:prstGeom>
          <a:gradFill>
            <a:gsLst>
              <a:gs pos="0">
                <a:schemeClr val="bg1"/>
              </a:gs>
              <a:gs pos="64000">
                <a:srgbClr val="6F6DAC"/>
              </a:gs>
              <a:gs pos="100000">
                <a:srgbClr val="6F6DAC"/>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a:latin typeface="Arial" panose="020B0604020202020204" pitchFamily="34" charset="0"/>
              <a:cs typeface="Arial" panose="020B0604020202020204" pitchFamily="34" charset="0"/>
            </a:endParaRPr>
          </a:p>
        </p:txBody>
      </p:sp>
      <p:sp>
        <p:nvSpPr>
          <p:cNvPr id="491" name="Oval 490">
            <a:extLst>
              <a:ext uri="{FF2B5EF4-FFF2-40B4-BE49-F238E27FC236}">
                <a16:creationId xmlns:a16="http://schemas.microsoft.com/office/drawing/2014/main" id="{CCE2E8E6-0092-6F4F-2893-5503F28D1C64}"/>
              </a:ext>
            </a:extLst>
          </p:cNvPr>
          <p:cNvSpPr>
            <a:spLocks/>
          </p:cNvSpPr>
          <p:nvPr/>
        </p:nvSpPr>
        <p:spPr>
          <a:xfrm>
            <a:off x="10005833" y="6387749"/>
            <a:ext cx="731520" cy="731520"/>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dirty="0">
              <a:latin typeface="Arial" panose="020B0604020202020204" pitchFamily="34" charset="0"/>
              <a:cs typeface="Arial" panose="020B0604020202020204" pitchFamily="34" charset="0"/>
            </a:endParaRPr>
          </a:p>
        </p:txBody>
      </p:sp>
      <p:sp>
        <p:nvSpPr>
          <p:cNvPr id="492" name="Oval 491">
            <a:extLst>
              <a:ext uri="{FF2B5EF4-FFF2-40B4-BE49-F238E27FC236}">
                <a16:creationId xmlns:a16="http://schemas.microsoft.com/office/drawing/2014/main" id="{B09DC2B9-CD33-BF18-AEE1-FBCE6DAA3E12}"/>
              </a:ext>
            </a:extLst>
          </p:cNvPr>
          <p:cNvSpPr>
            <a:spLocks/>
          </p:cNvSpPr>
          <p:nvPr/>
        </p:nvSpPr>
        <p:spPr>
          <a:xfrm>
            <a:off x="10005833" y="7803515"/>
            <a:ext cx="731520" cy="731520"/>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a:latin typeface="Arial" panose="020B0604020202020204" pitchFamily="34" charset="0"/>
              <a:cs typeface="Arial" panose="020B0604020202020204" pitchFamily="34" charset="0"/>
            </a:endParaRPr>
          </a:p>
        </p:txBody>
      </p:sp>
      <p:sp>
        <p:nvSpPr>
          <p:cNvPr id="493" name="Oval 492">
            <a:extLst>
              <a:ext uri="{FF2B5EF4-FFF2-40B4-BE49-F238E27FC236}">
                <a16:creationId xmlns:a16="http://schemas.microsoft.com/office/drawing/2014/main" id="{845E78E9-1522-952B-2239-57766CADF922}"/>
              </a:ext>
            </a:extLst>
          </p:cNvPr>
          <p:cNvSpPr>
            <a:spLocks/>
          </p:cNvSpPr>
          <p:nvPr/>
        </p:nvSpPr>
        <p:spPr>
          <a:xfrm>
            <a:off x="10005833" y="9219281"/>
            <a:ext cx="731520" cy="731520"/>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dirty="0">
              <a:latin typeface="Arial" panose="020B0604020202020204" pitchFamily="34" charset="0"/>
              <a:cs typeface="Arial" panose="020B0604020202020204" pitchFamily="34" charset="0"/>
            </a:endParaRPr>
          </a:p>
        </p:txBody>
      </p:sp>
      <p:cxnSp>
        <p:nvCxnSpPr>
          <p:cNvPr id="494" name="Straight Arrow Connector 493">
            <a:extLst>
              <a:ext uri="{FF2B5EF4-FFF2-40B4-BE49-F238E27FC236}">
                <a16:creationId xmlns:a16="http://schemas.microsoft.com/office/drawing/2014/main" id="{DFA89CC9-E02B-D74A-A71C-090151351001}"/>
              </a:ext>
            </a:extLst>
          </p:cNvPr>
          <p:cNvCxnSpPr>
            <a:cxnSpLocks/>
          </p:cNvCxnSpPr>
          <p:nvPr/>
        </p:nvCxnSpPr>
        <p:spPr>
          <a:xfrm flipH="1">
            <a:off x="10368845" y="5700822"/>
            <a:ext cx="5496" cy="55617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95" name="Oval 494">
            <a:extLst>
              <a:ext uri="{FF2B5EF4-FFF2-40B4-BE49-F238E27FC236}">
                <a16:creationId xmlns:a16="http://schemas.microsoft.com/office/drawing/2014/main" id="{CC1819AC-8B1E-E121-A888-F1D9CA7E2D06}"/>
              </a:ext>
            </a:extLst>
          </p:cNvPr>
          <p:cNvSpPr>
            <a:spLocks/>
          </p:cNvSpPr>
          <p:nvPr/>
        </p:nvSpPr>
        <p:spPr>
          <a:xfrm>
            <a:off x="10005833" y="4836810"/>
            <a:ext cx="731520" cy="731520"/>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dirty="0">
              <a:latin typeface="Arial" panose="020B0604020202020204" pitchFamily="34" charset="0"/>
              <a:cs typeface="Arial" panose="020B0604020202020204" pitchFamily="34" charset="0"/>
            </a:endParaRPr>
          </a:p>
        </p:txBody>
      </p:sp>
      <p:cxnSp>
        <p:nvCxnSpPr>
          <p:cNvPr id="496" name="Straight Arrow Connector 495">
            <a:extLst>
              <a:ext uri="{FF2B5EF4-FFF2-40B4-BE49-F238E27FC236}">
                <a16:creationId xmlns:a16="http://schemas.microsoft.com/office/drawing/2014/main" id="{21A40119-647F-9D88-DB7B-025DD6EF1552}"/>
              </a:ext>
            </a:extLst>
          </p:cNvPr>
          <p:cNvCxnSpPr>
            <a:cxnSpLocks/>
          </p:cNvCxnSpPr>
          <p:nvPr/>
        </p:nvCxnSpPr>
        <p:spPr>
          <a:xfrm flipH="1">
            <a:off x="10368845" y="7203000"/>
            <a:ext cx="5496" cy="55617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7" name="Straight Arrow Connector 496">
            <a:extLst>
              <a:ext uri="{FF2B5EF4-FFF2-40B4-BE49-F238E27FC236}">
                <a16:creationId xmlns:a16="http://schemas.microsoft.com/office/drawing/2014/main" id="{D7BE7445-7C05-7CF1-69C8-826E1F07749A}"/>
              </a:ext>
            </a:extLst>
          </p:cNvPr>
          <p:cNvCxnSpPr>
            <a:cxnSpLocks/>
          </p:cNvCxnSpPr>
          <p:nvPr/>
        </p:nvCxnSpPr>
        <p:spPr>
          <a:xfrm flipH="1">
            <a:off x="10368845" y="8604367"/>
            <a:ext cx="5496" cy="55617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6" name="Oval 485">
            <a:extLst>
              <a:ext uri="{FF2B5EF4-FFF2-40B4-BE49-F238E27FC236}">
                <a16:creationId xmlns:a16="http://schemas.microsoft.com/office/drawing/2014/main" id="{DECE1ABD-037F-79A9-5074-0DBA3CFDEC68}"/>
              </a:ext>
            </a:extLst>
          </p:cNvPr>
          <p:cNvSpPr>
            <a:spLocks/>
          </p:cNvSpPr>
          <p:nvPr/>
        </p:nvSpPr>
        <p:spPr>
          <a:xfrm>
            <a:off x="8690726" y="5964334"/>
            <a:ext cx="731520" cy="731520"/>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dirty="0">
              <a:latin typeface="Arial" panose="020B0604020202020204" pitchFamily="34" charset="0"/>
              <a:cs typeface="Arial" panose="020B0604020202020204" pitchFamily="34" charset="0"/>
            </a:endParaRPr>
          </a:p>
        </p:txBody>
      </p:sp>
      <p:sp>
        <p:nvSpPr>
          <p:cNvPr id="487" name="Oval 486">
            <a:extLst>
              <a:ext uri="{FF2B5EF4-FFF2-40B4-BE49-F238E27FC236}">
                <a16:creationId xmlns:a16="http://schemas.microsoft.com/office/drawing/2014/main" id="{D0ECC77E-455B-A128-F574-009EC0DA374E}"/>
              </a:ext>
            </a:extLst>
          </p:cNvPr>
          <p:cNvSpPr>
            <a:spLocks/>
          </p:cNvSpPr>
          <p:nvPr/>
        </p:nvSpPr>
        <p:spPr>
          <a:xfrm>
            <a:off x="8690726" y="7472694"/>
            <a:ext cx="731520" cy="731520"/>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a:latin typeface="Arial" panose="020B0604020202020204" pitchFamily="34" charset="0"/>
              <a:cs typeface="Arial" panose="020B0604020202020204" pitchFamily="34" charset="0"/>
            </a:endParaRPr>
          </a:p>
        </p:txBody>
      </p:sp>
      <p:sp>
        <p:nvSpPr>
          <p:cNvPr id="488" name="Oval 487">
            <a:extLst>
              <a:ext uri="{FF2B5EF4-FFF2-40B4-BE49-F238E27FC236}">
                <a16:creationId xmlns:a16="http://schemas.microsoft.com/office/drawing/2014/main" id="{F6B3A9BE-E3F1-1962-ADF2-1AC58EC82990}"/>
              </a:ext>
            </a:extLst>
          </p:cNvPr>
          <p:cNvSpPr>
            <a:spLocks/>
          </p:cNvSpPr>
          <p:nvPr/>
        </p:nvSpPr>
        <p:spPr>
          <a:xfrm>
            <a:off x="8690723" y="8884297"/>
            <a:ext cx="731520" cy="731520"/>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a:latin typeface="Arial" panose="020B0604020202020204" pitchFamily="34" charset="0"/>
              <a:cs typeface="Arial" panose="020B0604020202020204" pitchFamily="34" charset="0"/>
            </a:endParaRPr>
          </a:p>
        </p:txBody>
      </p:sp>
      <p:cxnSp>
        <p:nvCxnSpPr>
          <p:cNvPr id="489" name="Straight Arrow Connector 488">
            <a:extLst>
              <a:ext uri="{FF2B5EF4-FFF2-40B4-BE49-F238E27FC236}">
                <a16:creationId xmlns:a16="http://schemas.microsoft.com/office/drawing/2014/main" id="{37B0A366-6411-E2A0-0D0A-59800A961CB7}"/>
              </a:ext>
            </a:extLst>
          </p:cNvPr>
          <p:cNvCxnSpPr>
            <a:cxnSpLocks/>
          </p:cNvCxnSpPr>
          <p:nvPr/>
        </p:nvCxnSpPr>
        <p:spPr>
          <a:xfrm flipH="1">
            <a:off x="9084281" y="6828084"/>
            <a:ext cx="5496" cy="55617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0" name="Straight Arrow Connector 489">
            <a:extLst>
              <a:ext uri="{FF2B5EF4-FFF2-40B4-BE49-F238E27FC236}">
                <a16:creationId xmlns:a16="http://schemas.microsoft.com/office/drawing/2014/main" id="{CD8C4C7B-2A0D-EE86-444A-AB41ACFF5B05}"/>
              </a:ext>
            </a:extLst>
          </p:cNvPr>
          <p:cNvCxnSpPr>
            <a:cxnSpLocks/>
          </p:cNvCxnSpPr>
          <p:nvPr/>
        </p:nvCxnSpPr>
        <p:spPr>
          <a:xfrm flipH="1">
            <a:off x="9084281" y="8282893"/>
            <a:ext cx="5496" cy="55617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9" name="Oval 478">
            <a:extLst>
              <a:ext uri="{FF2B5EF4-FFF2-40B4-BE49-F238E27FC236}">
                <a16:creationId xmlns:a16="http://schemas.microsoft.com/office/drawing/2014/main" id="{F51E6872-847D-931E-F55A-A2696F407F0B}"/>
              </a:ext>
            </a:extLst>
          </p:cNvPr>
          <p:cNvSpPr>
            <a:spLocks/>
          </p:cNvSpPr>
          <p:nvPr/>
        </p:nvSpPr>
        <p:spPr>
          <a:xfrm>
            <a:off x="11204891" y="5964334"/>
            <a:ext cx="731520" cy="731520"/>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a:latin typeface="Arial" panose="020B0604020202020204" pitchFamily="34" charset="0"/>
              <a:cs typeface="Arial" panose="020B0604020202020204" pitchFamily="34" charset="0"/>
            </a:endParaRPr>
          </a:p>
        </p:txBody>
      </p:sp>
      <p:sp>
        <p:nvSpPr>
          <p:cNvPr id="482" name="Oval 481">
            <a:extLst>
              <a:ext uri="{FF2B5EF4-FFF2-40B4-BE49-F238E27FC236}">
                <a16:creationId xmlns:a16="http://schemas.microsoft.com/office/drawing/2014/main" id="{A7E46056-D74A-22E5-6FCA-C2509A853826}"/>
              </a:ext>
            </a:extLst>
          </p:cNvPr>
          <p:cNvSpPr>
            <a:spLocks/>
          </p:cNvSpPr>
          <p:nvPr/>
        </p:nvSpPr>
        <p:spPr>
          <a:xfrm flipH="1">
            <a:off x="11204892" y="7472694"/>
            <a:ext cx="731520" cy="731520"/>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a:latin typeface="Arial" panose="020B0604020202020204" pitchFamily="34" charset="0"/>
              <a:cs typeface="Arial" panose="020B0604020202020204" pitchFamily="34" charset="0"/>
            </a:endParaRPr>
          </a:p>
        </p:txBody>
      </p:sp>
      <p:sp>
        <p:nvSpPr>
          <p:cNvPr id="483" name="Oval 482">
            <a:extLst>
              <a:ext uri="{FF2B5EF4-FFF2-40B4-BE49-F238E27FC236}">
                <a16:creationId xmlns:a16="http://schemas.microsoft.com/office/drawing/2014/main" id="{262CB6B5-9556-9476-244A-C2A624833ACD}"/>
              </a:ext>
            </a:extLst>
          </p:cNvPr>
          <p:cNvSpPr>
            <a:spLocks/>
          </p:cNvSpPr>
          <p:nvPr/>
        </p:nvSpPr>
        <p:spPr>
          <a:xfrm flipH="1">
            <a:off x="11204892" y="8884297"/>
            <a:ext cx="731520" cy="731520"/>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a:latin typeface="Arial" panose="020B0604020202020204" pitchFamily="34" charset="0"/>
              <a:cs typeface="Arial" panose="020B0604020202020204" pitchFamily="34" charset="0"/>
            </a:endParaRPr>
          </a:p>
        </p:txBody>
      </p:sp>
      <p:cxnSp>
        <p:nvCxnSpPr>
          <p:cNvPr id="484" name="Straight Arrow Connector 483">
            <a:extLst>
              <a:ext uri="{FF2B5EF4-FFF2-40B4-BE49-F238E27FC236}">
                <a16:creationId xmlns:a16="http://schemas.microsoft.com/office/drawing/2014/main" id="{E3731853-F852-D770-D8F1-AB2A0F98EDC8}"/>
              </a:ext>
            </a:extLst>
          </p:cNvPr>
          <p:cNvCxnSpPr>
            <a:cxnSpLocks/>
          </p:cNvCxnSpPr>
          <p:nvPr/>
        </p:nvCxnSpPr>
        <p:spPr>
          <a:xfrm>
            <a:off x="11598447" y="6828084"/>
            <a:ext cx="5496" cy="55617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5" name="Straight Arrow Connector 484">
            <a:extLst>
              <a:ext uri="{FF2B5EF4-FFF2-40B4-BE49-F238E27FC236}">
                <a16:creationId xmlns:a16="http://schemas.microsoft.com/office/drawing/2014/main" id="{A96D6109-3E94-C5EF-D5DE-C3FE5A9918F1}"/>
              </a:ext>
            </a:extLst>
          </p:cNvPr>
          <p:cNvCxnSpPr>
            <a:cxnSpLocks/>
          </p:cNvCxnSpPr>
          <p:nvPr/>
        </p:nvCxnSpPr>
        <p:spPr>
          <a:xfrm>
            <a:off x="11598447" y="8282893"/>
            <a:ext cx="5496" cy="55617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1" name="Straight Arrow Connector 480">
            <a:extLst>
              <a:ext uri="{FF2B5EF4-FFF2-40B4-BE49-F238E27FC236}">
                <a16:creationId xmlns:a16="http://schemas.microsoft.com/office/drawing/2014/main" id="{251ECD3C-AE79-01EC-ED71-6B675FF50BDA}"/>
              </a:ext>
            </a:extLst>
          </p:cNvPr>
          <p:cNvCxnSpPr>
            <a:cxnSpLocks/>
          </p:cNvCxnSpPr>
          <p:nvPr/>
        </p:nvCxnSpPr>
        <p:spPr>
          <a:xfrm rot="2700000" flipH="1">
            <a:off x="9660404" y="5487650"/>
            <a:ext cx="5496" cy="55617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6" name="TextBox 475">
            <a:extLst>
              <a:ext uri="{FF2B5EF4-FFF2-40B4-BE49-F238E27FC236}">
                <a16:creationId xmlns:a16="http://schemas.microsoft.com/office/drawing/2014/main" id="{D79653AA-C86C-187A-DF7D-1C07F87B5135}"/>
              </a:ext>
            </a:extLst>
          </p:cNvPr>
          <p:cNvSpPr txBox="1"/>
          <p:nvPr/>
        </p:nvSpPr>
        <p:spPr>
          <a:xfrm rot="5400000">
            <a:off x="11569949" y="6869453"/>
            <a:ext cx="4140971" cy="643581"/>
          </a:xfrm>
          <a:prstGeom prst="rect">
            <a:avLst/>
          </a:prstGeom>
          <a:noFill/>
        </p:spPr>
        <p:txBody>
          <a:bodyPr wrap="square" rtlCol="0">
            <a:spAutoFit/>
          </a:bodyPr>
          <a:lstStyle/>
          <a:p>
            <a:pPr algn="ctr"/>
            <a:r>
              <a:rPr lang="en-US" sz="2880" dirty="0">
                <a:latin typeface="Arial" panose="020B0604020202020204" pitchFamily="34" charset="0"/>
                <a:cs typeface="Arial" panose="020B0604020202020204" pitchFamily="34" charset="0"/>
              </a:rPr>
              <a:t>Term Specificity</a:t>
            </a:r>
          </a:p>
        </p:txBody>
      </p:sp>
      <p:cxnSp>
        <p:nvCxnSpPr>
          <p:cNvPr id="473" name="Straight Arrow Connector 472">
            <a:extLst>
              <a:ext uri="{FF2B5EF4-FFF2-40B4-BE49-F238E27FC236}">
                <a16:creationId xmlns:a16="http://schemas.microsoft.com/office/drawing/2014/main" id="{F54124F6-CE86-D4BA-B3F5-BCFC21DCB450}"/>
              </a:ext>
            </a:extLst>
          </p:cNvPr>
          <p:cNvCxnSpPr>
            <a:cxnSpLocks/>
          </p:cNvCxnSpPr>
          <p:nvPr/>
        </p:nvCxnSpPr>
        <p:spPr>
          <a:xfrm rot="18900000">
            <a:off x="11096647" y="5468470"/>
            <a:ext cx="5496" cy="55617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1" name="Straight Arrow Connector 470">
            <a:extLst>
              <a:ext uri="{FF2B5EF4-FFF2-40B4-BE49-F238E27FC236}">
                <a16:creationId xmlns:a16="http://schemas.microsoft.com/office/drawing/2014/main" id="{983F3DA2-6653-1578-C174-608C7AFA8913}"/>
              </a:ext>
            </a:extLst>
          </p:cNvPr>
          <p:cNvCxnSpPr>
            <a:cxnSpLocks/>
          </p:cNvCxnSpPr>
          <p:nvPr/>
        </p:nvCxnSpPr>
        <p:spPr>
          <a:xfrm rot="2700000" flipH="1">
            <a:off x="9734120" y="6976549"/>
            <a:ext cx="5495" cy="55617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30" name="TextBox 529">
                <a:extLst>
                  <a:ext uri="{FF2B5EF4-FFF2-40B4-BE49-F238E27FC236}">
                    <a16:creationId xmlns:a16="http://schemas.microsoft.com/office/drawing/2014/main" id="{70EFCC17-3986-BCCE-DE0A-281FEDE82589}"/>
                  </a:ext>
                </a:extLst>
              </p:cNvPr>
              <p:cNvSpPr txBox="1"/>
              <p:nvPr/>
            </p:nvSpPr>
            <p:spPr>
              <a:xfrm>
                <a:off x="12593805" y="31440778"/>
                <a:ext cx="17419423" cy="1036053"/>
              </a:xfrm>
              <a:prstGeom prst="rect">
                <a:avLst/>
              </a:prstGeom>
              <a:noFill/>
            </p:spPr>
            <p:txBody>
              <a:bodyPr wrap="square" rtlCol="0">
                <a:spAutoFit/>
              </a:bodyPr>
              <a:lstStyle/>
              <a:p>
                <a:pPr lvl="1" fontAlgn="base">
                  <a:lnSpc>
                    <a:spcPct val="150000"/>
                  </a:lnSpc>
                  <a:spcBef>
                    <a:spcPct val="0"/>
                  </a:spcBef>
                  <a:spcAft>
                    <a:spcPct val="0"/>
                  </a:spcAft>
                </a:pPr>
                <a:r>
                  <a:rPr lang="en-US" sz="2800" i="1" dirty="0">
                    <a:latin typeface="Arial" panose="020B0604020202020204" pitchFamily="34" charset="0"/>
                    <a:ea typeface="Cambria Math" panose="02040503050406030204" pitchFamily="18" charset="0"/>
                    <a:cs typeface="Arial" panose="020B0604020202020204" pitchFamily="34" charset="0"/>
                  </a:rPr>
                  <a:t>Precision = </a:t>
                </a:r>
                <a14:m>
                  <m:oMath xmlns:m="http://schemas.openxmlformats.org/officeDocument/2006/math">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𝑇𝑟𝑢𝑒</m:t>
                        </m:r>
                        <m:r>
                          <a:rPr lang="en-US" sz="2800" i="1">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𝑃𝑜𝑠𝑖𝑡𝑖𝑣𝑒</m:t>
                        </m:r>
                      </m:num>
                      <m:den>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𝑇𝑟𝑢𝑒</m:t>
                            </m:r>
                            <m:r>
                              <a:rPr lang="en-US" sz="2800" i="1">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𝑃𝑜𝑠𝑖𝑡𝑖𝑣𝑒</m:t>
                            </m:r>
                            <m:r>
                              <a:rPr lang="en-US" sz="2800" i="1">
                                <a:latin typeface="Cambria Math" panose="02040503050406030204" pitchFamily="18" charset="0"/>
                                <a:ea typeface="Cambria Math" panose="02040503050406030204" pitchFamily="18" charset="0"/>
                              </a:rPr>
                              <m:t> + </m:t>
                            </m:r>
                            <m:r>
                              <a:rPr lang="en-US" sz="2800" i="1">
                                <a:latin typeface="Cambria Math" panose="02040503050406030204" pitchFamily="18" charset="0"/>
                                <a:ea typeface="Cambria Math" panose="02040503050406030204" pitchFamily="18" charset="0"/>
                              </a:rPr>
                              <m:t>𝐹𝑎𝑙𝑠𝑒</m:t>
                            </m:r>
                            <m:r>
                              <a:rPr lang="en-US" sz="2800" i="1">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𝑃𝑜𝑠𝑖𝑡𝑖𝑣𝑒</m:t>
                            </m:r>
                          </m:e>
                        </m:d>
                      </m:den>
                    </m:f>
                    <m:r>
                      <a:rPr lang="en-US" sz="2800" b="0" i="0"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   </m:t>
                    </m:r>
                  </m:oMath>
                </a14:m>
                <a:r>
                  <a:rPr lang="en-US" sz="2800" i="1" dirty="0">
                    <a:latin typeface="Arial" panose="020B0604020202020204" pitchFamily="34" charset="0"/>
                    <a:ea typeface="Cambria Math" panose="02040503050406030204" pitchFamily="18" charset="0"/>
                    <a:cs typeface="Arial" panose="020B0604020202020204" pitchFamily="34" charset="0"/>
                  </a:rPr>
                  <a:t>Recall</a:t>
                </a:r>
                <a:r>
                  <a:rPr lang="en-US" sz="2800" dirty="0">
                    <a:latin typeface="Arial" panose="020B0604020202020204" pitchFamily="34" charset="0"/>
                    <a:cs typeface="Arial" panose="020B0604020202020204" pitchFamily="34" charset="0"/>
                  </a:rPr>
                  <a:t> </a:t>
                </a:r>
                <a:r>
                  <a:rPr lang="en-US" sz="2800" i="1"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𝑇𝑟𝑢𝑒</m:t>
                        </m:r>
                        <m:r>
                          <a:rPr lang="en-US" sz="2800" i="1">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𝑃𝑜𝑠𝑖𝑡𝑖𝑣𝑒</m:t>
                        </m:r>
                        <m:r>
                          <a:rPr lang="en-US" sz="2800" i="1">
                            <a:latin typeface="Cambria Math" panose="02040503050406030204" pitchFamily="18" charset="0"/>
                            <a:ea typeface="Cambria Math" panose="02040503050406030204" pitchFamily="18" charset="0"/>
                          </a:rPr>
                          <m:t> </m:t>
                        </m:r>
                      </m:num>
                      <m:den>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𝑇𝑟𝑢𝑒</m:t>
                        </m:r>
                        <m:r>
                          <a:rPr lang="en-US" sz="2800" i="1">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𝑃𝑜𝑠𝑖𝑡𝑖𝑣𝑒</m:t>
                        </m:r>
                        <m:r>
                          <a:rPr lang="en-US" sz="2800" i="1">
                            <a:latin typeface="Cambria Math" panose="02040503050406030204" pitchFamily="18" charset="0"/>
                            <a:ea typeface="Cambria Math" panose="02040503050406030204" pitchFamily="18" charset="0"/>
                          </a:rPr>
                          <m:t> + </m:t>
                        </m:r>
                        <m:r>
                          <a:rPr lang="en-US" sz="2800" i="1">
                            <a:latin typeface="Cambria Math" panose="02040503050406030204" pitchFamily="18" charset="0"/>
                            <a:ea typeface="Cambria Math" panose="02040503050406030204" pitchFamily="18" charset="0"/>
                          </a:rPr>
                          <m:t>𝐹𝑎𝑙𝑠𝑒</m:t>
                        </m:r>
                        <m:r>
                          <a:rPr lang="en-US" sz="2800" i="1">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𝑁𝑒𝑔𝑎𝑡𝑖𝑣𝑒</m:t>
                        </m:r>
                        <m:r>
                          <a:rPr lang="en-US" sz="2800" i="1">
                            <a:latin typeface="Cambria Math" panose="02040503050406030204" pitchFamily="18" charset="0"/>
                            <a:ea typeface="Cambria Math" panose="02040503050406030204" pitchFamily="18" charset="0"/>
                          </a:rPr>
                          <m:t>) </m:t>
                        </m:r>
                      </m:den>
                    </m:f>
                  </m:oMath>
                </a14:m>
                <a:r>
                  <a:rPr lang="en-US" sz="2800" i="1" dirty="0">
                    <a:latin typeface="Arial" panose="020B0604020202020204" pitchFamily="34" charset="0"/>
                    <a:ea typeface="Cambria Math" panose="02040503050406030204" pitchFamily="18" charset="0"/>
                    <a:cs typeface="Arial" panose="020B0604020202020204" pitchFamily="34" charset="0"/>
                  </a:rPr>
                  <a:t> 	F1 = </a:t>
                </a:r>
                <a14:m>
                  <m:oMath xmlns:m="http://schemas.openxmlformats.org/officeDocument/2006/math">
                    <m:r>
                      <a:rPr lang="en-US" sz="2800" i="1">
                        <a:latin typeface="Cambria Math" panose="02040503050406030204" pitchFamily="18" charset="0"/>
                        <a:ea typeface="Cambria Math" panose="02040503050406030204" pitchFamily="18" charset="0"/>
                      </a:rPr>
                      <m:t>2 </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  </m:t>
                    </m:r>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𝑃𝑟𝑒𝑐𝑖𝑠𝑖𝑜𝑛</m:t>
                        </m:r>
                        <m:r>
                          <a:rPr lang="en-US" sz="2800" i="1">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𝑅𝑒𝑐𝑎𝑙𝑙</m:t>
                        </m:r>
                        <m:r>
                          <a:rPr lang="en-US" sz="2800" i="1">
                            <a:latin typeface="Cambria Math" panose="02040503050406030204" pitchFamily="18" charset="0"/>
                            <a:ea typeface="Cambria Math" panose="02040503050406030204" pitchFamily="18" charset="0"/>
                          </a:rPr>
                          <m:t>)</m:t>
                        </m:r>
                      </m:num>
                      <m:den>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𝑃𝑟𝑒𝑐𝑖𝑠𝑖𝑜𝑛</m:t>
                        </m:r>
                        <m:r>
                          <a:rPr lang="en-US" sz="2800" i="1">
                            <a:latin typeface="Cambria Math" panose="02040503050406030204" pitchFamily="18" charset="0"/>
                            <a:ea typeface="Cambria Math" panose="02040503050406030204" pitchFamily="18" charset="0"/>
                          </a:rPr>
                          <m:t> + </m:t>
                        </m:r>
                        <m:r>
                          <a:rPr lang="en-US" sz="2800" i="1">
                            <a:latin typeface="Cambria Math" panose="02040503050406030204" pitchFamily="18" charset="0"/>
                            <a:ea typeface="Cambria Math" panose="02040503050406030204" pitchFamily="18" charset="0"/>
                          </a:rPr>
                          <m:t>𝑅𝑒𝑐𝑎𝑙𝑙</m:t>
                        </m:r>
                        <m:r>
                          <a:rPr lang="en-US" sz="2800" i="1">
                            <a:latin typeface="Cambria Math" panose="02040503050406030204" pitchFamily="18" charset="0"/>
                            <a:ea typeface="Cambria Math" panose="02040503050406030204" pitchFamily="18" charset="0"/>
                          </a:rPr>
                          <m:t>)</m:t>
                        </m:r>
                      </m:den>
                    </m:f>
                  </m:oMath>
                </a14:m>
                <a:endParaRPr lang="en-US" sz="2800" dirty="0">
                  <a:latin typeface="Arial" panose="020B0604020202020204" pitchFamily="34" charset="0"/>
                  <a:cs typeface="Arial" panose="020B0604020202020204" pitchFamily="34" charset="0"/>
                </a:endParaRPr>
              </a:p>
            </p:txBody>
          </p:sp>
        </mc:Choice>
        <mc:Fallback>
          <p:sp>
            <p:nvSpPr>
              <p:cNvPr id="530" name="TextBox 529">
                <a:extLst>
                  <a:ext uri="{FF2B5EF4-FFF2-40B4-BE49-F238E27FC236}">
                    <a16:creationId xmlns:a16="http://schemas.microsoft.com/office/drawing/2014/main" id="{70EFCC17-3986-BCCE-DE0A-281FEDE82589}"/>
                  </a:ext>
                </a:extLst>
              </p:cNvPr>
              <p:cNvSpPr txBox="1">
                <a:spLocks noRot="1" noChangeAspect="1" noMove="1" noResize="1" noEditPoints="1" noAdjustHandles="1" noChangeArrowheads="1" noChangeShapeType="1" noTextEdit="1"/>
              </p:cNvSpPr>
              <p:nvPr/>
            </p:nvSpPr>
            <p:spPr>
              <a:xfrm>
                <a:off x="12593805" y="31440778"/>
                <a:ext cx="17419423" cy="1036053"/>
              </a:xfrm>
              <a:prstGeom prst="rect">
                <a:avLst/>
              </a:prstGeom>
              <a:blipFill>
                <a:blip r:embed="rId21"/>
                <a:stretch>
                  <a:fillRect b="-7229"/>
                </a:stretch>
              </a:blipFill>
            </p:spPr>
            <p:txBody>
              <a:bodyPr/>
              <a:lstStyle/>
              <a:p>
                <a:r>
                  <a:rPr lang="en-US">
                    <a:noFill/>
                  </a:rPr>
                  <a:t> </a:t>
                </a:r>
              </a:p>
            </p:txBody>
          </p:sp>
        </mc:Fallback>
      </mc:AlternateContent>
      <p:sp>
        <p:nvSpPr>
          <p:cNvPr id="531" name="Rectangle 749">
            <a:extLst>
              <a:ext uri="{FF2B5EF4-FFF2-40B4-BE49-F238E27FC236}">
                <a16:creationId xmlns:a16="http://schemas.microsoft.com/office/drawing/2014/main" id="{08529CF4-3C6D-8A8B-DCF6-2738AB25C808}"/>
              </a:ext>
            </a:extLst>
          </p:cNvPr>
          <p:cNvSpPr>
            <a:spLocks noChangeAspect="1" noChangeArrowheads="1"/>
          </p:cNvSpPr>
          <p:nvPr/>
        </p:nvSpPr>
        <p:spPr bwMode="auto">
          <a:xfrm>
            <a:off x="459125" y="15391059"/>
            <a:ext cx="13716000" cy="727691"/>
          </a:xfrm>
          <a:prstGeom prst="rect">
            <a:avLst/>
          </a:prstGeom>
          <a:solidFill>
            <a:srgbClr val="7F9CCC">
              <a:alpha val="54901"/>
            </a:srgbClr>
          </a:solidFill>
          <a:ln w="9525">
            <a:noFill/>
            <a:miter lim="800000"/>
            <a:headEnd/>
            <a:tailEnd/>
          </a:ln>
        </p:spPr>
        <p:txBody>
          <a:bodyPr wrap="none" lIns="103822" tIns="51912" rIns="103822" bIns="51912"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4086" b="1" dirty="0">
                <a:solidFill>
                  <a:srgbClr val="002664"/>
                </a:solidFill>
                <a:cs typeface="Arial" panose="020B0604020202020204" pitchFamily="34" charset="0"/>
              </a:rPr>
              <a:t>METHODS</a:t>
            </a:r>
          </a:p>
        </p:txBody>
      </p:sp>
      <p:sp>
        <p:nvSpPr>
          <p:cNvPr id="532" name="Rectangle 19">
            <a:extLst>
              <a:ext uri="{FF2B5EF4-FFF2-40B4-BE49-F238E27FC236}">
                <a16:creationId xmlns:a16="http://schemas.microsoft.com/office/drawing/2014/main" id="{116666F3-9572-266E-128A-3CEEE10ED08C}"/>
              </a:ext>
            </a:extLst>
          </p:cNvPr>
          <p:cNvSpPr>
            <a:spLocks noChangeArrowheads="1"/>
          </p:cNvSpPr>
          <p:nvPr/>
        </p:nvSpPr>
        <p:spPr bwMode="auto">
          <a:xfrm>
            <a:off x="413202" y="22094347"/>
            <a:ext cx="13839112" cy="35273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490" tIns="39746" rIns="79490" bIns="39746" numCol="1" anchor="ctr" anchorCtr="0" compatLnSpc="1">
            <a:prstTxWarp prst="textNoShape">
              <a:avLst/>
            </a:prstTxWarp>
            <a:spAutoFit/>
          </a:bodyPr>
          <a:lstStyle>
            <a:lvl1pPr>
              <a:defRPr>
                <a:solidFill>
                  <a:schemeClr val="tx1"/>
                </a:solidFill>
                <a:latin typeface="Arial" panose="020B0604020202020204" pitchFamily="34" charset="0"/>
              </a:defRPr>
            </a:lvl1pPr>
            <a:lvl2pPr marL="457200">
              <a:defRPr>
                <a:solidFill>
                  <a:schemeClr val="tx1"/>
                </a:solidFill>
                <a:latin typeface="Arial" panose="020B0604020202020204" pitchFamily="34" charset="0"/>
              </a:defRPr>
            </a:lvl2pPr>
            <a:lvl3pPr marL="914400">
              <a:defRPr>
                <a:solidFill>
                  <a:schemeClr val="tx1"/>
                </a:solidFill>
                <a:latin typeface="Arial" panose="020B0604020202020204" pitchFamily="34" charset="0"/>
              </a:defRPr>
            </a:lvl3pPr>
            <a:lvl4pPr marL="1371600">
              <a:defRPr>
                <a:solidFill>
                  <a:schemeClr val="tx1"/>
                </a:solidFill>
                <a:latin typeface="Arial" panose="020B0604020202020204" pitchFamily="34" charset="0"/>
              </a:defRPr>
            </a:lvl4pPr>
            <a:lvl5pPr marL="182880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800" b="1" dirty="0">
                <a:cs typeface="Arial" panose="020B0604020202020204" pitchFamily="34" charset="0"/>
              </a:rPr>
              <a:t>Figure 2. RAG-HPO extracts phenotypic information and returns HPO terms</a:t>
            </a:r>
            <a:r>
              <a:rPr lang="en-US" sz="2800" dirty="0">
                <a:cs typeface="Arial" panose="020B0604020202020204" pitchFamily="34" charset="0"/>
              </a:rPr>
              <a:t>. RAG-HPO works in two phases to assign HPO terms to free clinical text. In the first phase, the clinical information is parsed to the LLM for extraction of clinical abnormalities (A). The extracted phrases are then vectorized and compared to the HPO vector database using semantic similarity search (B). The top 20 most similar phrases are then returned to the LLM for each original phrase for assignment of HPO terms (C). Once all extract phrases are analyzed, the list of HPO terms is returned to the user for verification and downstream analysis (D). </a:t>
            </a:r>
          </a:p>
        </p:txBody>
      </p:sp>
      <p:sp>
        <p:nvSpPr>
          <p:cNvPr id="533" name="Rectangle 532">
            <a:extLst>
              <a:ext uri="{FF2B5EF4-FFF2-40B4-BE49-F238E27FC236}">
                <a16:creationId xmlns:a16="http://schemas.microsoft.com/office/drawing/2014/main" id="{8A659AAD-CEF0-E00E-C3EE-C706D03E3F20}"/>
              </a:ext>
            </a:extLst>
          </p:cNvPr>
          <p:cNvSpPr>
            <a:spLocks noChangeAspect="1"/>
          </p:cNvSpPr>
          <p:nvPr/>
        </p:nvSpPr>
        <p:spPr>
          <a:xfrm>
            <a:off x="458806" y="16346200"/>
            <a:ext cx="13716000" cy="538034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10">
              <a:latin typeface="Arial" panose="020B0604020202020204" pitchFamily="34" charset="0"/>
              <a:cs typeface="Arial" panose="020B0604020202020204" pitchFamily="34" charset="0"/>
            </a:endParaRPr>
          </a:p>
        </p:txBody>
      </p:sp>
      <p:pic>
        <p:nvPicPr>
          <p:cNvPr id="553" name="Picture 552">
            <a:extLst>
              <a:ext uri="{FF2B5EF4-FFF2-40B4-BE49-F238E27FC236}">
                <a16:creationId xmlns:a16="http://schemas.microsoft.com/office/drawing/2014/main" id="{B78AB638-0BBC-E074-802B-C4FB3C8301A5}"/>
              </a:ext>
            </a:extLst>
          </p:cNvPr>
          <p:cNvPicPr>
            <a:picLocks noChangeAspect="1"/>
          </p:cNvPicPr>
          <p:nvPr/>
        </p:nvPicPr>
        <p:blipFill>
          <a:blip r:embed="rId22"/>
          <a:stretch>
            <a:fillRect/>
          </a:stretch>
        </p:blipFill>
        <p:spPr>
          <a:xfrm>
            <a:off x="72320" y="25999002"/>
            <a:ext cx="7152565" cy="5739036"/>
          </a:xfrm>
          <a:prstGeom prst="rect">
            <a:avLst/>
          </a:prstGeom>
        </p:spPr>
      </p:pic>
      <p:sp>
        <p:nvSpPr>
          <p:cNvPr id="554" name="TextBox 553">
            <a:extLst>
              <a:ext uri="{FF2B5EF4-FFF2-40B4-BE49-F238E27FC236}">
                <a16:creationId xmlns:a16="http://schemas.microsoft.com/office/drawing/2014/main" id="{D9E8A683-F492-CE4A-7622-24E996A8DEA5}"/>
              </a:ext>
            </a:extLst>
          </p:cNvPr>
          <p:cNvSpPr txBox="1"/>
          <p:nvPr/>
        </p:nvSpPr>
        <p:spPr>
          <a:xfrm>
            <a:off x="7250929" y="26238738"/>
            <a:ext cx="6847999" cy="5693866"/>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Figure 3. RAG-HPO performance was evaluated using a test cohort of 116 published cases. </a:t>
            </a:r>
            <a:r>
              <a:rPr lang="en-US" sz="2800" dirty="0">
                <a:latin typeface="Arial" panose="020B0604020202020204" pitchFamily="34" charset="0"/>
                <a:cs typeface="Arial" panose="020B0604020202020204" pitchFamily="34" charset="0"/>
              </a:rPr>
              <a:t>We compared the performance of RAG-HPO to that of several available tools including Doc2HPO, </a:t>
            </a:r>
            <a:r>
              <a:rPr lang="en-US" sz="2800" dirty="0" err="1">
                <a:latin typeface="Arial" panose="020B0604020202020204" pitchFamily="34" charset="0"/>
                <a:cs typeface="Arial" panose="020B0604020202020204" pitchFamily="34" charset="0"/>
              </a:rPr>
              <a:t>ClinPhen</a:t>
            </a:r>
            <a:r>
              <a:rPr lang="en-US" sz="2800" dirty="0">
                <a:latin typeface="Arial" panose="020B0604020202020204" pitchFamily="34" charset="0"/>
                <a:cs typeface="Arial" panose="020B0604020202020204" pitchFamily="34" charset="0"/>
              </a:rPr>
              <a:t>, and </a:t>
            </a:r>
            <a:r>
              <a:rPr lang="en-US" sz="2800" dirty="0" err="1">
                <a:latin typeface="Arial" panose="020B0604020202020204" pitchFamily="34" charset="0"/>
                <a:cs typeface="Arial" panose="020B0604020202020204" pitchFamily="34" charset="0"/>
              </a:rPr>
              <a:t>FastHPOCR</a:t>
            </a:r>
            <a:r>
              <a:rPr lang="en-US" sz="2800" dirty="0">
                <a:latin typeface="Arial" panose="020B0604020202020204" pitchFamily="34" charset="0"/>
                <a:cs typeface="Arial" panose="020B0604020202020204" pitchFamily="34" charset="0"/>
              </a:rPr>
              <a:t>. These cases were manually annotated by a certified genetic counselor and clinically trained students. We measured the precision, recall and combined F1 scores using the formulas below for each program to determine their performance in this dataset. </a:t>
            </a:r>
          </a:p>
        </p:txBody>
      </p:sp>
      <p:graphicFrame>
        <p:nvGraphicFramePr>
          <p:cNvPr id="555" name="Table 554">
            <a:extLst>
              <a:ext uri="{FF2B5EF4-FFF2-40B4-BE49-F238E27FC236}">
                <a16:creationId xmlns:a16="http://schemas.microsoft.com/office/drawing/2014/main" id="{ADEBC075-D8A9-B5B2-25C5-A184A846516C}"/>
              </a:ext>
            </a:extLst>
          </p:cNvPr>
          <p:cNvGraphicFramePr>
            <a:graphicFrameLocks noGrp="1"/>
          </p:cNvGraphicFramePr>
          <p:nvPr>
            <p:extLst>
              <p:ext uri="{D42A27DB-BD31-4B8C-83A1-F6EECF244321}">
                <p14:modId xmlns:p14="http://schemas.microsoft.com/office/powerpoint/2010/main" val="2751942234"/>
              </p:ext>
            </p:extLst>
          </p:nvPr>
        </p:nvGraphicFramePr>
        <p:xfrm>
          <a:off x="15091603" y="4839541"/>
          <a:ext cx="13692947" cy="3295508"/>
        </p:xfrm>
        <a:graphic>
          <a:graphicData uri="http://schemas.openxmlformats.org/drawingml/2006/table">
            <a:tbl>
              <a:tblPr firstRow="1" bandRow="1">
                <a:tableStyleId>{9D7B26C5-4107-4FEC-AEDC-1716B250A1EF}</a:tableStyleId>
              </a:tblPr>
              <a:tblGrid>
                <a:gridCol w="1977197">
                  <a:extLst>
                    <a:ext uri="{9D8B030D-6E8A-4147-A177-3AD203B41FA5}">
                      <a16:colId xmlns:a16="http://schemas.microsoft.com/office/drawing/2014/main" val="1894411039"/>
                    </a:ext>
                  </a:extLst>
                </a:gridCol>
                <a:gridCol w="1504950">
                  <a:extLst>
                    <a:ext uri="{9D8B030D-6E8A-4147-A177-3AD203B41FA5}">
                      <a16:colId xmlns:a16="http://schemas.microsoft.com/office/drawing/2014/main" val="4288236845"/>
                    </a:ext>
                  </a:extLst>
                </a:gridCol>
                <a:gridCol w="1428750">
                  <a:extLst>
                    <a:ext uri="{9D8B030D-6E8A-4147-A177-3AD203B41FA5}">
                      <a16:colId xmlns:a16="http://schemas.microsoft.com/office/drawing/2014/main" val="2016361320"/>
                    </a:ext>
                  </a:extLst>
                </a:gridCol>
                <a:gridCol w="1581150">
                  <a:extLst>
                    <a:ext uri="{9D8B030D-6E8A-4147-A177-3AD203B41FA5}">
                      <a16:colId xmlns:a16="http://schemas.microsoft.com/office/drawing/2014/main" val="1233088265"/>
                    </a:ext>
                  </a:extLst>
                </a:gridCol>
                <a:gridCol w="1657350">
                  <a:extLst>
                    <a:ext uri="{9D8B030D-6E8A-4147-A177-3AD203B41FA5}">
                      <a16:colId xmlns:a16="http://schemas.microsoft.com/office/drawing/2014/main" val="479449526"/>
                    </a:ext>
                  </a:extLst>
                </a:gridCol>
                <a:gridCol w="1123950">
                  <a:extLst>
                    <a:ext uri="{9D8B030D-6E8A-4147-A177-3AD203B41FA5}">
                      <a16:colId xmlns:a16="http://schemas.microsoft.com/office/drawing/2014/main" val="3571163261"/>
                    </a:ext>
                  </a:extLst>
                </a:gridCol>
                <a:gridCol w="762000">
                  <a:extLst>
                    <a:ext uri="{9D8B030D-6E8A-4147-A177-3AD203B41FA5}">
                      <a16:colId xmlns:a16="http://schemas.microsoft.com/office/drawing/2014/main" val="1962646202"/>
                    </a:ext>
                  </a:extLst>
                </a:gridCol>
                <a:gridCol w="1619250">
                  <a:extLst>
                    <a:ext uri="{9D8B030D-6E8A-4147-A177-3AD203B41FA5}">
                      <a16:colId xmlns:a16="http://schemas.microsoft.com/office/drawing/2014/main" val="1738443081"/>
                    </a:ext>
                  </a:extLst>
                </a:gridCol>
                <a:gridCol w="1276350">
                  <a:extLst>
                    <a:ext uri="{9D8B030D-6E8A-4147-A177-3AD203B41FA5}">
                      <a16:colId xmlns:a16="http://schemas.microsoft.com/office/drawing/2014/main" val="1895540748"/>
                    </a:ext>
                  </a:extLst>
                </a:gridCol>
                <a:gridCol w="762000">
                  <a:extLst>
                    <a:ext uri="{9D8B030D-6E8A-4147-A177-3AD203B41FA5}">
                      <a16:colId xmlns:a16="http://schemas.microsoft.com/office/drawing/2014/main" val="3641871873"/>
                    </a:ext>
                  </a:extLst>
                </a:gridCol>
              </a:tblGrid>
              <a:tr h="890868">
                <a:tc rowSpan="2">
                  <a:txBody>
                    <a:bodyPr/>
                    <a:lstStyle/>
                    <a:p>
                      <a:pPr marL="0" algn="ctr" defTabSz="2926080" rtl="0" eaLnBrk="1" latinLnBrk="0" hangingPunct="1"/>
                      <a:r>
                        <a:rPr lang="en-US" sz="2500" b="1" kern="1200" dirty="0">
                          <a:solidFill>
                            <a:schemeClr val="tx1"/>
                          </a:solidFill>
                          <a:latin typeface="Arial" panose="020B0604020202020204" pitchFamily="34" charset="0"/>
                          <a:cs typeface="Arial" panose="020B0604020202020204" pitchFamily="34" charset="0"/>
                        </a:rPr>
                        <a:t>Analysis Tool</a:t>
                      </a:r>
                      <a:endParaRPr lang="en-US" sz="2500" b="1" kern="1200" dirty="0">
                        <a:solidFill>
                          <a:schemeClr val="tx1"/>
                        </a:solidFill>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algn="ctr" defTabSz="2926080" rtl="0" eaLnBrk="1" latinLnBrk="0" hangingPunct="1"/>
                      <a:r>
                        <a:rPr lang="en-US" sz="2500" b="1" kern="1200" dirty="0">
                          <a:solidFill>
                            <a:schemeClr val="tx1"/>
                          </a:solidFill>
                          <a:latin typeface="Arial" panose="020B0604020202020204" pitchFamily="34" charset="0"/>
                          <a:cs typeface="Arial" panose="020B0604020202020204" pitchFamily="34" charset="0"/>
                        </a:rPr>
                        <a:t>True Positive </a:t>
                      </a:r>
                      <a:endParaRPr lang="en-US" sz="2500" b="1" kern="1200" dirty="0">
                        <a:solidFill>
                          <a:schemeClr val="tx1"/>
                        </a:solidFill>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algn="ctr" defTabSz="2926080" rtl="0" eaLnBrk="1" latinLnBrk="0" hangingPunct="1"/>
                      <a:r>
                        <a:rPr lang="en-US" sz="2500" b="1" kern="1200" dirty="0">
                          <a:solidFill>
                            <a:schemeClr val="tx1"/>
                          </a:solidFill>
                          <a:latin typeface="Arial" panose="020B0604020202020204" pitchFamily="34" charset="0"/>
                          <a:cs typeface="Arial" panose="020B0604020202020204" pitchFamily="34" charset="0"/>
                        </a:rPr>
                        <a:t>False Positive</a:t>
                      </a:r>
                      <a:endParaRPr lang="en-US" sz="2500" b="1" kern="1200" dirty="0">
                        <a:solidFill>
                          <a:schemeClr val="tx1"/>
                        </a:solidFill>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algn="ctr" defTabSz="2926080" rtl="0" eaLnBrk="1" latinLnBrk="0" hangingPunct="1"/>
                      <a:r>
                        <a:rPr lang="en-US" sz="2500" b="1" kern="1200" dirty="0">
                          <a:solidFill>
                            <a:schemeClr val="tx1"/>
                          </a:solidFill>
                          <a:latin typeface="Arial" panose="020B0604020202020204" pitchFamily="34" charset="0"/>
                          <a:cs typeface="Arial" panose="020B0604020202020204" pitchFamily="34" charset="0"/>
                        </a:rPr>
                        <a:t>False Negative</a:t>
                      </a:r>
                      <a:endParaRPr lang="en-US" sz="2500" b="1" kern="1200" dirty="0">
                        <a:solidFill>
                          <a:schemeClr val="tx1"/>
                        </a:solidFill>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2500" b="1" dirty="0">
                          <a:solidFill>
                            <a:schemeClr val="tx1"/>
                          </a:solidFill>
                          <a:latin typeface="Arial" panose="020B0604020202020204" pitchFamily="34" charset="0"/>
                          <a:cs typeface="Arial" panose="020B0604020202020204" pitchFamily="34" charset="0"/>
                        </a:rPr>
                        <a:t>Precision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2500" b="1">
                          <a:solidFill>
                            <a:schemeClr val="tx1"/>
                          </a:solidFill>
                          <a:latin typeface="Arial" panose="020B0604020202020204" pitchFamily="34" charset="0"/>
                          <a:cs typeface="Arial" panose="020B0604020202020204" pitchFamily="34" charset="0"/>
                        </a:rPr>
                        <a:t>Recall</a:t>
                      </a:r>
                      <a:endParaRPr lang="en-US" sz="2500" b="1"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2500" b="1">
                          <a:solidFill>
                            <a:schemeClr val="tx1"/>
                          </a:solidFill>
                          <a:latin typeface="Arial" panose="020B0604020202020204" pitchFamily="34" charset="0"/>
                          <a:cs typeface="Arial" panose="020B0604020202020204" pitchFamily="34" charset="0"/>
                        </a:rPr>
                        <a:t>F1</a:t>
                      </a:r>
                      <a:endParaRPr lang="en-US" sz="2500" b="1"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2500" b="1" dirty="0">
                          <a:solidFill>
                            <a:schemeClr val="tx1"/>
                          </a:solidFill>
                          <a:latin typeface="Arial" panose="020B0604020202020204" pitchFamily="34" charset="0"/>
                          <a:cs typeface="Arial" panose="020B0604020202020204" pitchFamily="34" charset="0"/>
                        </a:rPr>
                        <a:t>Comparison to RAG-HPO</a:t>
                      </a:r>
                    </a:p>
                  </a:txBody>
                  <a:tcPr marL="99363" marR="99363" marT="49682" marB="49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050" b="1" dirty="0">
                        <a:solidFill>
                          <a:schemeClr val="tx1"/>
                        </a:solidFill>
                        <a:latin typeface="Arial" panose="020B0604020202020204" pitchFamily="34" charset="0"/>
                        <a:cs typeface="Arial" panose="020B0604020202020204" pitchFamily="34" charset="0"/>
                      </a:endParaRPr>
                    </a:p>
                  </a:txBody>
                  <a:tcPr marL="99363" marR="99363" marT="49682" marB="49682" anchor="ctr"/>
                </a:tc>
                <a:tc hMerge="1">
                  <a:txBody>
                    <a:bodyPr/>
                    <a:lstStyle/>
                    <a:p>
                      <a:pPr algn="ctr"/>
                      <a:endParaRPr lang="en-US" sz="1050" b="1" dirty="0">
                        <a:solidFill>
                          <a:schemeClr val="tx1"/>
                        </a:solidFill>
                        <a:latin typeface="Arial" panose="020B0604020202020204" pitchFamily="34" charset="0"/>
                        <a:cs typeface="Arial" panose="020B0604020202020204" pitchFamily="34" charset="0"/>
                      </a:endParaRPr>
                    </a:p>
                  </a:txBody>
                  <a:tcPr marL="99363" marR="99363" marT="49682" marB="49682" anchor="ctr"/>
                </a:tc>
                <a:extLst>
                  <a:ext uri="{0D108BD9-81ED-4DB2-BD59-A6C34878D82A}">
                    <a16:rowId xmlns:a16="http://schemas.microsoft.com/office/drawing/2014/main" val="2108317196"/>
                  </a:ext>
                </a:extLst>
              </a:tr>
              <a:tr h="48092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2500" b="1">
                          <a:solidFill>
                            <a:schemeClr val="tx1"/>
                          </a:solidFill>
                          <a:latin typeface="Arial" panose="020B0604020202020204" pitchFamily="34" charset="0"/>
                          <a:cs typeface="Arial" panose="020B0604020202020204" pitchFamily="34" charset="0"/>
                        </a:rPr>
                        <a:t>Precision</a:t>
                      </a:r>
                      <a:endParaRPr lang="en-US" sz="2500" b="1" dirty="0">
                        <a:solidFill>
                          <a:schemeClr val="tx1"/>
                        </a:solidFill>
                        <a:latin typeface="Arial" panose="020B0604020202020204" pitchFamily="34" charset="0"/>
                        <a:cs typeface="Arial" panose="020B0604020202020204" pitchFamily="34" charset="0"/>
                      </a:endParaRPr>
                    </a:p>
                  </a:txBody>
                  <a:tcPr marL="84686" marR="84686" marT="42344" marB="423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b="1" dirty="0">
                          <a:solidFill>
                            <a:schemeClr val="tx1"/>
                          </a:solidFill>
                          <a:latin typeface="Arial" panose="020B0604020202020204" pitchFamily="34" charset="0"/>
                          <a:cs typeface="Arial" panose="020B0604020202020204" pitchFamily="34" charset="0"/>
                        </a:rPr>
                        <a:t>Recall </a:t>
                      </a:r>
                    </a:p>
                  </a:txBody>
                  <a:tcPr marL="84686" marR="84686" marT="42344" marB="423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b="1" dirty="0">
                          <a:solidFill>
                            <a:schemeClr val="tx1"/>
                          </a:solidFill>
                          <a:latin typeface="Arial" panose="020B0604020202020204" pitchFamily="34" charset="0"/>
                          <a:cs typeface="Arial" panose="020B0604020202020204" pitchFamily="34" charset="0"/>
                        </a:rPr>
                        <a:t>F1</a:t>
                      </a:r>
                    </a:p>
                  </a:txBody>
                  <a:tcPr marL="84686" marR="84686" marT="42344" marB="423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1150712"/>
                  </a:ext>
                </a:extLst>
              </a:tr>
              <a:tr h="480928">
                <a:tc>
                  <a:txBody>
                    <a:bodyPr/>
                    <a:lstStyle/>
                    <a:p>
                      <a:pPr marL="0" algn="ctr" defTabSz="2926080" rtl="0" eaLnBrk="1" latinLnBrk="0" hangingPunct="1"/>
                      <a:r>
                        <a:rPr lang="en-US" sz="2500" b="1" kern="1200" dirty="0">
                          <a:solidFill>
                            <a:schemeClr val="tx1"/>
                          </a:solidFill>
                          <a:latin typeface="Arial" panose="020B0604020202020204" pitchFamily="34" charset="0"/>
                          <a:cs typeface="Arial" panose="020B0604020202020204" pitchFamily="34" charset="0"/>
                        </a:rPr>
                        <a:t>RAG-HPO</a:t>
                      </a:r>
                      <a:endParaRPr lang="en-US" sz="2500" b="1" kern="1200" dirty="0">
                        <a:solidFill>
                          <a:schemeClr val="tx1"/>
                        </a:solidFill>
                        <a:latin typeface="Arial" panose="020B0604020202020204" pitchFamily="34" charset="0"/>
                        <a:ea typeface="+mn-ea"/>
                        <a:cs typeface="Arial" panose="020B0604020202020204" pitchFamily="34" charset="0"/>
                      </a:endParaRPr>
                    </a:p>
                  </a:txBody>
                  <a:tcPr marL="84686" marR="84686" marT="42344" marB="423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2500" b="0" i="0" u="none" strike="noStrike" dirty="0">
                          <a:solidFill>
                            <a:srgbClr val="FF0000"/>
                          </a:solidFill>
                          <a:effectLst/>
                          <a:latin typeface="Arial" panose="020B0604020202020204" pitchFamily="34" charset="0"/>
                          <a:cs typeface="Arial" panose="020B0604020202020204" pitchFamily="34" charset="0"/>
                        </a:rPr>
                        <a:t>1368</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2500" b="0" i="0" u="none" strike="noStrike" dirty="0">
                          <a:solidFill>
                            <a:srgbClr val="FF0000"/>
                          </a:solidFill>
                          <a:effectLst/>
                          <a:latin typeface="Arial" panose="020B0604020202020204" pitchFamily="34" charset="0"/>
                          <a:cs typeface="Arial" panose="020B0604020202020204" pitchFamily="34" charset="0"/>
                        </a:rPr>
                        <a:t>257</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2500" b="0" i="0" u="none" strike="noStrike" dirty="0">
                          <a:solidFill>
                            <a:srgbClr val="FF0000"/>
                          </a:solidFill>
                          <a:effectLst/>
                          <a:latin typeface="Arial" panose="020B0604020202020204" pitchFamily="34" charset="0"/>
                          <a:cs typeface="Arial" panose="020B0604020202020204" pitchFamily="34" charset="0"/>
                        </a:rPr>
                        <a:t>424</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500" b="0" i="0" u="none" strike="noStrike" dirty="0">
                          <a:solidFill>
                            <a:srgbClr val="FF0000"/>
                          </a:solidFill>
                          <a:effectLst/>
                          <a:latin typeface="Arial" panose="020B0604020202020204" pitchFamily="34" charset="0"/>
                          <a:cs typeface="Arial" panose="020B0604020202020204" pitchFamily="34" charset="0"/>
                        </a:rPr>
                        <a:t>0.84</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500" b="0" i="0" u="none" strike="noStrike" dirty="0">
                          <a:solidFill>
                            <a:srgbClr val="FF0000"/>
                          </a:solidFill>
                          <a:effectLst/>
                          <a:latin typeface="Arial" panose="020B0604020202020204" pitchFamily="34" charset="0"/>
                          <a:cs typeface="Arial" panose="020B0604020202020204" pitchFamily="34" charset="0"/>
                        </a:rPr>
                        <a:t>0.76</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500" b="0" i="0" u="none" strike="noStrike" dirty="0">
                          <a:solidFill>
                            <a:srgbClr val="FF0000"/>
                          </a:solidFill>
                          <a:effectLst/>
                          <a:latin typeface="Arial" panose="020B0604020202020204" pitchFamily="34" charset="0"/>
                          <a:cs typeface="Arial" panose="020B0604020202020204" pitchFamily="34" charset="0"/>
                        </a:rPr>
                        <a:t>0.80</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b="1" dirty="0">
                          <a:solidFill>
                            <a:schemeClr val="tx1"/>
                          </a:solidFill>
                          <a:latin typeface="Arial" panose="020B0604020202020204" pitchFamily="34" charset="0"/>
                          <a:cs typeface="Arial" panose="020B0604020202020204" pitchFamily="34" charset="0"/>
                        </a:rPr>
                        <a:t>N/A</a:t>
                      </a:r>
                    </a:p>
                  </a:txBody>
                  <a:tcPr marL="84686" marR="84686" marT="42344" marB="423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b="1">
                          <a:solidFill>
                            <a:schemeClr val="tx1"/>
                          </a:solidFill>
                          <a:latin typeface="Arial" panose="020B0604020202020204" pitchFamily="34" charset="0"/>
                          <a:cs typeface="Arial" panose="020B0604020202020204" pitchFamily="34" charset="0"/>
                        </a:rPr>
                        <a:t>N/A</a:t>
                      </a:r>
                      <a:endParaRPr lang="en-US" sz="2500" b="1" dirty="0">
                        <a:solidFill>
                          <a:schemeClr val="tx1"/>
                        </a:solidFill>
                        <a:latin typeface="Arial" panose="020B0604020202020204" pitchFamily="34" charset="0"/>
                        <a:cs typeface="Arial" panose="020B0604020202020204" pitchFamily="34" charset="0"/>
                      </a:endParaRPr>
                    </a:p>
                  </a:txBody>
                  <a:tcPr marL="84686" marR="84686" marT="42344" marB="423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b="1">
                          <a:solidFill>
                            <a:schemeClr val="tx1"/>
                          </a:solidFill>
                          <a:latin typeface="Arial" panose="020B0604020202020204" pitchFamily="34" charset="0"/>
                          <a:cs typeface="Arial" panose="020B0604020202020204" pitchFamily="34" charset="0"/>
                        </a:rPr>
                        <a:t>N/A</a:t>
                      </a:r>
                      <a:endParaRPr lang="en-US" sz="2500" b="1" dirty="0">
                        <a:solidFill>
                          <a:schemeClr val="tx1"/>
                        </a:solidFill>
                        <a:latin typeface="Arial" panose="020B0604020202020204" pitchFamily="34" charset="0"/>
                        <a:cs typeface="Arial" panose="020B0604020202020204" pitchFamily="34" charset="0"/>
                      </a:endParaRPr>
                    </a:p>
                  </a:txBody>
                  <a:tcPr marL="84686" marR="84686" marT="42344" marB="423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2648201"/>
                  </a:ext>
                </a:extLst>
              </a:tr>
              <a:tr h="480928">
                <a:tc>
                  <a:txBody>
                    <a:bodyPr/>
                    <a:lstStyle/>
                    <a:p>
                      <a:pPr marL="0" algn="ctr" defTabSz="2926080" rtl="0" eaLnBrk="1" latinLnBrk="0" hangingPunct="1"/>
                      <a:r>
                        <a:rPr lang="en-US" sz="2500" b="1" kern="1200" dirty="0">
                          <a:solidFill>
                            <a:schemeClr val="tx1"/>
                          </a:solidFill>
                          <a:latin typeface="Arial" panose="020B0604020202020204" pitchFamily="34" charset="0"/>
                          <a:cs typeface="Arial" panose="020B0604020202020204" pitchFamily="34" charset="0"/>
                        </a:rPr>
                        <a:t>Doc2HPO</a:t>
                      </a:r>
                      <a:endParaRPr lang="en-US" sz="2500" b="1" kern="1200" dirty="0">
                        <a:solidFill>
                          <a:schemeClr val="tx1"/>
                        </a:solidFill>
                        <a:latin typeface="Arial" panose="020B0604020202020204" pitchFamily="34" charset="0"/>
                        <a:ea typeface="+mn-ea"/>
                        <a:cs typeface="Arial" panose="020B0604020202020204" pitchFamily="34" charset="0"/>
                      </a:endParaRPr>
                    </a:p>
                  </a:txBody>
                  <a:tcPr marL="84686" marR="84686" marT="42344" marB="423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2500" b="0" i="0" u="none" strike="noStrike">
                          <a:solidFill>
                            <a:srgbClr val="000000"/>
                          </a:solidFill>
                          <a:effectLst/>
                          <a:latin typeface="Arial" panose="020B0604020202020204" pitchFamily="34" charset="0"/>
                          <a:cs typeface="Arial" panose="020B0604020202020204" pitchFamily="34" charset="0"/>
                        </a:rPr>
                        <a:t>643</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2500" b="0" i="0" u="none" strike="noStrike" dirty="0">
                          <a:solidFill>
                            <a:srgbClr val="000000"/>
                          </a:solidFill>
                          <a:effectLst/>
                          <a:latin typeface="Arial" panose="020B0604020202020204" pitchFamily="34" charset="0"/>
                          <a:cs typeface="Arial" panose="020B0604020202020204" pitchFamily="34" charset="0"/>
                        </a:rPr>
                        <a:t>251</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2500" b="0" i="0" u="none" strike="noStrike" dirty="0">
                          <a:solidFill>
                            <a:srgbClr val="000000"/>
                          </a:solidFill>
                          <a:effectLst/>
                          <a:latin typeface="Arial" panose="020B0604020202020204" pitchFamily="34" charset="0"/>
                          <a:cs typeface="Arial" panose="020B0604020202020204" pitchFamily="34" charset="0"/>
                        </a:rPr>
                        <a:t>1150</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500" b="0" i="0" u="none" strike="noStrike" dirty="0">
                          <a:solidFill>
                            <a:srgbClr val="000000"/>
                          </a:solidFill>
                          <a:effectLst/>
                          <a:latin typeface="Arial" panose="020B0604020202020204" pitchFamily="34" charset="0"/>
                          <a:cs typeface="Arial" panose="020B0604020202020204" pitchFamily="34" charset="0"/>
                        </a:rPr>
                        <a:t>0.70</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500" b="0" i="0" u="none" strike="noStrike" dirty="0">
                          <a:solidFill>
                            <a:srgbClr val="000000"/>
                          </a:solidFill>
                          <a:effectLst/>
                          <a:latin typeface="Arial" panose="020B0604020202020204" pitchFamily="34" charset="0"/>
                          <a:cs typeface="Arial" panose="020B0604020202020204" pitchFamily="34" charset="0"/>
                        </a:rPr>
                        <a:t>0.36</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500" b="0" i="0" u="none" strike="noStrike" dirty="0">
                          <a:solidFill>
                            <a:srgbClr val="000000"/>
                          </a:solidFill>
                          <a:effectLst/>
                          <a:latin typeface="Arial" panose="020B0604020202020204" pitchFamily="34" charset="0"/>
                          <a:cs typeface="Arial" panose="020B0604020202020204" pitchFamily="34" charset="0"/>
                        </a:rPr>
                        <a:t>0.46</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77724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marL="84686" marR="84686" marT="42344" marB="423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77724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marL="84686" marR="84686" marT="42344" marB="423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77724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marL="84686" marR="84686" marT="42344" marB="423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23179"/>
                  </a:ext>
                </a:extLst>
              </a:tr>
              <a:tr h="480928">
                <a:tc>
                  <a:txBody>
                    <a:bodyPr/>
                    <a:lstStyle/>
                    <a:p>
                      <a:pPr marL="0" algn="ctr" defTabSz="2926080" rtl="0" eaLnBrk="1" latinLnBrk="0" hangingPunct="1"/>
                      <a:r>
                        <a:rPr lang="en-US" sz="2500" b="1" kern="1200" dirty="0">
                          <a:solidFill>
                            <a:schemeClr val="tx1"/>
                          </a:solidFill>
                          <a:latin typeface="Arial" panose="020B0604020202020204" pitchFamily="34" charset="0"/>
                          <a:cs typeface="Arial" panose="020B0604020202020204" pitchFamily="34" charset="0"/>
                        </a:rPr>
                        <a:t>ClinPhen</a:t>
                      </a:r>
                      <a:endParaRPr lang="en-US" sz="2500" b="1" kern="1200" dirty="0">
                        <a:solidFill>
                          <a:schemeClr val="tx1"/>
                        </a:solidFill>
                        <a:latin typeface="Arial" panose="020B0604020202020204" pitchFamily="34" charset="0"/>
                        <a:ea typeface="+mn-ea"/>
                        <a:cs typeface="Arial" panose="020B0604020202020204" pitchFamily="34" charset="0"/>
                      </a:endParaRPr>
                    </a:p>
                  </a:txBody>
                  <a:tcPr marL="84686" marR="84686" marT="42344" marB="423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2500" b="0" i="0" u="none" strike="noStrike">
                          <a:solidFill>
                            <a:srgbClr val="000000"/>
                          </a:solidFill>
                          <a:effectLst/>
                          <a:latin typeface="Arial" panose="020B0604020202020204" pitchFamily="34" charset="0"/>
                          <a:cs typeface="Arial" panose="020B0604020202020204" pitchFamily="34" charset="0"/>
                        </a:rPr>
                        <a:t>642</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2500" b="0" i="0" u="none" strike="noStrike">
                          <a:solidFill>
                            <a:srgbClr val="000000"/>
                          </a:solidFill>
                          <a:effectLst/>
                          <a:latin typeface="Arial" panose="020B0604020202020204" pitchFamily="34" charset="0"/>
                          <a:cs typeface="Arial" panose="020B0604020202020204" pitchFamily="34" charset="0"/>
                        </a:rPr>
                        <a:t>364</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2500" b="0" i="0" u="none" strike="noStrike" dirty="0">
                          <a:solidFill>
                            <a:srgbClr val="000000"/>
                          </a:solidFill>
                          <a:effectLst/>
                          <a:latin typeface="Arial" panose="020B0604020202020204" pitchFamily="34" charset="0"/>
                          <a:cs typeface="Arial" panose="020B0604020202020204" pitchFamily="34" charset="0"/>
                        </a:rPr>
                        <a:t>1150</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500" b="0" i="0" u="none" strike="noStrike" dirty="0">
                          <a:solidFill>
                            <a:srgbClr val="000000"/>
                          </a:solidFill>
                          <a:effectLst/>
                          <a:latin typeface="Arial" panose="020B0604020202020204" pitchFamily="34" charset="0"/>
                          <a:cs typeface="Arial" panose="020B0604020202020204" pitchFamily="34" charset="0"/>
                        </a:rPr>
                        <a:t>0.63</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500" b="0" i="0" u="none" strike="noStrike" dirty="0">
                          <a:solidFill>
                            <a:srgbClr val="000000"/>
                          </a:solidFill>
                          <a:effectLst/>
                          <a:latin typeface="Arial" panose="020B0604020202020204" pitchFamily="34" charset="0"/>
                          <a:cs typeface="Arial" panose="020B0604020202020204" pitchFamily="34" charset="0"/>
                        </a:rPr>
                        <a:t>0.36</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500" b="0" i="0" u="none" strike="noStrike" dirty="0">
                          <a:solidFill>
                            <a:srgbClr val="000000"/>
                          </a:solidFill>
                          <a:effectLst/>
                          <a:latin typeface="Arial" panose="020B0604020202020204" pitchFamily="34" charset="0"/>
                          <a:cs typeface="Arial" panose="020B0604020202020204" pitchFamily="34" charset="0"/>
                        </a:rPr>
                        <a:t>0.43</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77724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marL="84686" marR="84686" marT="42344" marB="423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77724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marL="84686" marR="84686" marT="42344" marB="423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77724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marL="84686" marR="84686" marT="42344" marB="423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8620608"/>
                  </a:ext>
                </a:extLst>
              </a:tr>
              <a:tr h="480928">
                <a:tc>
                  <a:txBody>
                    <a:bodyPr/>
                    <a:lstStyle/>
                    <a:p>
                      <a:pPr marL="0" algn="ctr" defTabSz="2926080" rtl="0" eaLnBrk="1" latinLnBrk="0" hangingPunct="1"/>
                      <a:r>
                        <a:rPr lang="en-US" sz="2500" b="1" kern="1200">
                          <a:solidFill>
                            <a:schemeClr val="tx1"/>
                          </a:solidFill>
                          <a:latin typeface="Arial" panose="020B0604020202020204" pitchFamily="34" charset="0"/>
                          <a:ea typeface="+mn-ea"/>
                          <a:cs typeface="Arial" panose="020B0604020202020204" pitchFamily="34" charset="0"/>
                        </a:rPr>
                        <a:t>FastHPOCR</a:t>
                      </a:r>
                      <a:endParaRPr lang="en-US" sz="2500" b="1" kern="1200" dirty="0">
                        <a:solidFill>
                          <a:schemeClr val="tx1"/>
                        </a:solidFill>
                        <a:latin typeface="Arial" panose="020B0604020202020204" pitchFamily="34" charset="0"/>
                        <a:ea typeface="+mn-ea"/>
                        <a:cs typeface="Arial" panose="020B0604020202020204" pitchFamily="34" charset="0"/>
                      </a:endParaRPr>
                    </a:p>
                  </a:txBody>
                  <a:tcPr marL="84686" marR="84686" marT="42344" marB="423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2500" b="0" i="0" u="none" strike="noStrike" dirty="0">
                          <a:solidFill>
                            <a:srgbClr val="000000"/>
                          </a:solidFill>
                          <a:effectLst/>
                          <a:latin typeface="Arial" panose="020B0604020202020204" pitchFamily="34" charset="0"/>
                          <a:cs typeface="Arial" panose="020B0604020202020204" pitchFamily="34" charset="0"/>
                        </a:rPr>
                        <a:t>820</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2500" b="0" i="0" u="none" strike="noStrike">
                          <a:solidFill>
                            <a:srgbClr val="000000"/>
                          </a:solidFill>
                          <a:effectLst/>
                          <a:latin typeface="Arial" panose="020B0604020202020204" pitchFamily="34" charset="0"/>
                          <a:cs typeface="Arial" panose="020B0604020202020204" pitchFamily="34" charset="0"/>
                        </a:rPr>
                        <a:t>721</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2500" b="0" i="0" u="none" strike="noStrike" dirty="0">
                          <a:solidFill>
                            <a:srgbClr val="000000"/>
                          </a:solidFill>
                          <a:effectLst/>
                          <a:latin typeface="Arial" panose="020B0604020202020204" pitchFamily="34" charset="0"/>
                          <a:cs typeface="Arial" panose="020B0604020202020204" pitchFamily="34" charset="0"/>
                        </a:rPr>
                        <a:t>973</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500" b="0" i="0" u="none" strike="noStrike" dirty="0">
                          <a:solidFill>
                            <a:srgbClr val="000000"/>
                          </a:solidFill>
                          <a:effectLst/>
                          <a:latin typeface="Arial" panose="020B0604020202020204" pitchFamily="34" charset="0"/>
                          <a:cs typeface="Arial" panose="020B0604020202020204" pitchFamily="34" charset="0"/>
                        </a:rPr>
                        <a:t>0.53</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500" b="0" i="0" u="none" strike="noStrike" dirty="0">
                          <a:solidFill>
                            <a:srgbClr val="000000"/>
                          </a:solidFill>
                          <a:effectLst/>
                          <a:latin typeface="Arial" panose="020B0604020202020204" pitchFamily="34" charset="0"/>
                          <a:cs typeface="Arial" panose="020B0604020202020204" pitchFamily="34" charset="0"/>
                        </a:rPr>
                        <a:t>0.47</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500" b="0" i="0" u="none" strike="noStrike" dirty="0">
                          <a:solidFill>
                            <a:srgbClr val="000000"/>
                          </a:solidFill>
                          <a:effectLst/>
                          <a:latin typeface="Arial" panose="020B0604020202020204" pitchFamily="34" charset="0"/>
                          <a:cs typeface="Arial" panose="020B0604020202020204" pitchFamily="34" charset="0"/>
                        </a:rPr>
                        <a:t>0.48</a:t>
                      </a:r>
                    </a:p>
                  </a:txBody>
                  <a:tcPr marL="8118" marR="8118" marT="81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77724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marL="84686" marR="84686" marT="42344" marB="423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77724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marL="84686" marR="84686" marT="42344" marB="423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77724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txBody>
                  <a:tcPr marL="84686" marR="84686" marT="42344" marB="423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9590221"/>
                  </a:ext>
                </a:extLst>
              </a:tr>
            </a:tbl>
          </a:graphicData>
        </a:graphic>
      </p:graphicFrame>
      <p:sp>
        <p:nvSpPr>
          <p:cNvPr id="556" name="TextBox 555">
            <a:extLst>
              <a:ext uri="{FF2B5EF4-FFF2-40B4-BE49-F238E27FC236}">
                <a16:creationId xmlns:a16="http://schemas.microsoft.com/office/drawing/2014/main" id="{8E8BC2E2-6653-1DF9-7883-968540383A23}"/>
              </a:ext>
            </a:extLst>
          </p:cNvPr>
          <p:cNvSpPr txBox="1"/>
          <p:nvPr/>
        </p:nvSpPr>
        <p:spPr>
          <a:xfrm>
            <a:off x="15074100" y="8399972"/>
            <a:ext cx="13768305" cy="2677656"/>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Table 1. </a:t>
            </a:r>
            <a:r>
              <a:rPr lang="en-US" sz="2800" dirty="0">
                <a:latin typeface="Arial" panose="020B0604020202020204" pitchFamily="34" charset="0"/>
                <a:cs typeface="Arial" panose="020B0604020202020204" pitchFamily="34" charset="0"/>
              </a:rPr>
              <a:t>For our cohort of 116 published case reports, RAG-HPO had superior recall and precision compared to Doc2HPO, </a:t>
            </a:r>
            <a:r>
              <a:rPr lang="en-US" sz="2800" dirty="0" err="1">
                <a:latin typeface="Arial" panose="020B0604020202020204" pitchFamily="34" charset="0"/>
                <a:cs typeface="Arial" panose="020B0604020202020204" pitchFamily="34" charset="0"/>
              </a:rPr>
              <a:t>ClinPhen</a:t>
            </a:r>
            <a:r>
              <a:rPr lang="en-US" sz="2800" dirty="0">
                <a:latin typeface="Arial" panose="020B0604020202020204" pitchFamily="34" charset="0"/>
                <a:cs typeface="Arial" panose="020B0604020202020204" pitchFamily="34" charset="0"/>
              </a:rPr>
              <a:t>, and </a:t>
            </a:r>
            <a:r>
              <a:rPr lang="en-US" sz="2800" dirty="0" err="1">
                <a:latin typeface="Arial" panose="020B0604020202020204" pitchFamily="34" charset="0"/>
                <a:cs typeface="Arial" panose="020B0604020202020204" pitchFamily="34" charset="0"/>
              </a:rPr>
              <a:t>FastHPOCR</a:t>
            </a:r>
            <a:r>
              <a:rPr lang="en-US" sz="2800" dirty="0">
                <a:latin typeface="Arial" panose="020B0604020202020204" pitchFamily="34" charset="0"/>
                <a:cs typeface="Arial" panose="020B0604020202020204" pitchFamily="34" charset="0"/>
              </a:rPr>
              <a:t>. RAG-HPO was able to identify over twice as many accurate HPO terms per case than Doc2HPO or </a:t>
            </a:r>
            <a:r>
              <a:rPr lang="en-US" sz="2800" dirty="0" err="1">
                <a:latin typeface="Arial" panose="020B0604020202020204" pitchFamily="34" charset="0"/>
                <a:cs typeface="Arial" panose="020B0604020202020204" pitchFamily="34" charset="0"/>
              </a:rPr>
              <a:t>ClinPhen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FastHPOCR</a:t>
            </a:r>
            <a:r>
              <a:rPr lang="en-US" sz="2800" dirty="0">
                <a:latin typeface="Arial" panose="020B0604020202020204" pitchFamily="34" charset="0"/>
                <a:cs typeface="Arial" panose="020B0604020202020204" pitchFamily="34" charset="0"/>
              </a:rPr>
              <a:t> also identified significantly more HPO terms per case, but at the expense of increased false positives, leading to reduced precision.  **** indicates </a:t>
            </a:r>
            <a:r>
              <a:rPr lang="en-US" sz="2800" i="1" dirty="0">
                <a:latin typeface="Arial" panose="020B0604020202020204" pitchFamily="34" charset="0"/>
                <a:cs typeface="Arial" panose="020B0604020202020204" pitchFamily="34" charset="0"/>
              </a:rPr>
              <a:t>p </a:t>
            </a:r>
            <a:r>
              <a:rPr lang="en-US" sz="2800" dirty="0">
                <a:latin typeface="Arial" panose="020B0604020202020204" pitchFamily="34" charset="0"/>
                <a:cs typeface="Arial" panose="020B0604020202020204" pitchFamily="34" charset="0"/>
              </a:rPr>
              <a:t>value &lt; 0.0001</a:t>
            </a:r>
          </a:p>
        </p:txBody>
      </p:sp>
      <p:sp>
        <p:nvSpPr>
          <p:cNvPr id="557" name="Rectangle 749">
            <a:extLst>
              <a:ext uri="{FF2B5EF4-FFF2-40B4-BE49-F238E27FC236}">
                <a16:creationId xmlns:a16="http://schemas.microsoft.com/office/drawing/2014/main" id="{41B81353-ECE8-36FC-1E1E-F716B5F53BAE}"/>
              </a:ext>
            </a:extLst>
          </p:cNvPr>
          <p:cNvSpPr>
            <a:spLocks noChangeAspect="1" noChangeArrowheads="1"/>
          </p:cNvSpPr>
          <p:nvPr/>
        </p:nvSpPr>
        <p:spPr bwMode="auto">
          <a:xfrm>
            <a:off x="15087601" y="3869215"/>
            <a:ext cx="13716000" cy="714499"/>
          </a:xfrm>
          <a:prstGeom prst="rect">
            <a:avLst/>
          </a:prstGeom>
          <a:solidFill>
            <a:srgbClr val="7F9CCC">
              <a:alpha val="54901"/>
            </a:srgbClr>
          </a:solidFill>
          <a:ln w="9525">
            <a:noFill/>
            <a:miter lim="800000"/>
            <a:headEnd/>
            <a:tailEnd/>
          </a:ln>
        </p:spPr>
        <p:txBody>
          <a:bodyPr wrap="none" lIns="103822" tIns="51912" rIns="103822" bIns="51912"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a:r>
              <a:rPr lang="en-US" altLang="en-US" sz="4086" b="1" dirty="0">
                <a:solidFill>
                  <a:srgbClr val="002664"/>
                </a:solidFill>
                <a:cs typeface="Arial" panose="020B0604020202020204" pitchFamily="34" charset="0"/>
              </a:rPr>
              <a:t>RESULTS</a:t>
            </a:r>
          </a:p>
        </p:txBody>
      </p:sp>
      <p:grpSp>
        <p:nvGrpSpPr>
          <p:cNvPr id="561" name="Group 560">
            <a:extLst>
              <a:ext uri="{FF2B5EF4-FFF2-40B4-BE49-F238E27FC236}">
                <a16:creationId xmlns:a16="http://schemas.microsoft.com/office/drawing/2014/main" id="{00C8FBAB-EC9D-769D-0340-39B988527901}"/>
              </a:ext>
            </a:extLst>
          </p:cNvPr>
          <p:cNvGrpSpPr/>
          <p:nvPr/>
        </p:nvGrpSpPr>
        <p:grpSpPr>
          <a:xfrm>
            <a:off x="23883853" y="24640508"/>
            <a:ext cx="5121837" cy="3097964"/>
            <a:chOff x="4836861" y="-940239"/>
            <a:chExt cx="2650837" cy="1687333"/>
          </a:xfrm>
        </p:grpSpPr>
        <p:sp>
          <p:nvSpPr>
            <p:cNvPr id="608" name="TextBox 607">
              <a:extLst>
                <a:ext uri="{FF2B5EF4-FFF2-40B4-BE49-F238E27FC236}">
                  <a16:creationId xmlns:a16="http://schemas.microsoft.com/office/drawing/2014/main" id="{709105FF-07AE-0380-EB14-DCD696B3A721}"/>
                </a:ext>
              </a:extLst>
            </p:cNvPr>
            <p:cNvSpPr txBox="1"/>
            <p:nvPr/>
          </p:nvSpPr>
          <p:spPr>
            <a:xfrm>
              <a:off x="4857830" y="-902470"/>
              <a:ext cx="2629868" cy="321440"/>
            </a:xfrm>
            <a:prstGeom prst="rect">
              <a:avLst/>
            </a:prstGeom>
            <a:noFill/>
          </p:spPr>
          <p:txBody>
            <a:bodyPr wrap="square" rtlCol="0">
              <a:spAutoFit/>
            </a:bodyPr>
            <a:lstStyle/>
            <a:p>
              <a:r>
                <a:rPr lang="en-US" sz="2880" b="1" dirty="0">
                  <a:latin typeface="Arial" panose="020B0604020202020204" pitchFamily="34" charset="0"/>
                  <a:cs typeface="Arial" panose="020B0604020202020204" pitchFamily="34" charset="0"/>
                </a:rPr>
                <a:t>False Positive Types: </a:t>
              </a:r>
            </a:p>
          </p:txBody>
        </p:sp>
        <p:sp>
          <p:nvSpPr>
            <p:cNvPr id="609" name="Oval 608">
              <a:extLst>
                <a:ext uri="{FF2B5EF4-FFF2-40B4-BE49-F238E27FC236}">
                  <a16:creationId xmlns:a16="http://schemas.microsoft.com/office/drawing/2014/main" id="{4E54B5EB-8A19-67C6-CD69-451942F84CFF}"/>
                </a:ext>
              </a:extLst>
            </p:cNvPr>
            <p:cNvSpPr/>
            <p:nvPr/>
          </p:nvSpPr>
          <p:spPr>
            <a:xfrm>
              <a:off x="5004847" y="-540210"/>
              <a:ext cx="193488" cy="223930"/>
            </a:xfrm>
            <a:prstGeom prst="ellipse">
              <a:avLst/>
            </a:prstGeom>
            <a:solidFill>
              <a:srgbClr val="4E79A7"/>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80">
                <a:latin typeface="Arial" panose="020B0604020202020204" pitchFamily="34" charset="0"/>
                <a:cs typeface="Arial" panose="020B0604020202020204" pitchFamily="34" charset="0"/>
              </a:endParaRPr>
            </a:p>
          </p:txBody>
        </p:sp>
        <p:sp>
          <p:nvSpPr>
            <p:cNvPr id="610" name="Oval 609">
              <a:extLst>
                <a:ext uri="{FF2B5EF4-FFF2-40B4-BE49-F238E27FC236}">
                  <a16:creationId xmlns:a16="http://schemas.microsoft.com/office/drawing/2014/main" id="{21B46202-289A-2430-7459-BF1783EDB47E}"/>
                </a:ext>
              </a:extLst>
            </p:cNvPr>
            <p:cNvSpPr/>
            <p:nvPr/>
          </p:nvSpPr>
          <p:spPr>
            <a:xfrm>
              <a:off x="5004847" y="438181"/>
              <a:ext cx="193488" cy="223930"/>
            </a:xfrm>
            <a:prstGeom prst="ellipse">
              <a:avLst/>
            </a:prstGeom>
            <a:solidFill>
              <a:srgbClr val="E25759"/>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80">
                <a:latin typeface="Arial" panose="020B0604020202020204" pitchFamily="34" charset="0"/>
                <a:cs typeface="Arial" panose="020B0604020202020204" pitchFamily="34" charset="0"/>
              </a:endParaRPr>
            </a:p>
          </p:txBody>
        </p:sp>
        <p:sp>
          <p:nvSpPr>
            <p:cNvPr id="611" name="TextBox 610">
              <a:extLst>
                <a:ext uri="{FF2B5EF4-FFF2-40B4-BE49-F238E27FC236}">
                  <a16:creationId xmlns:a16="http://schemas.microsoft.com/office/drawing/2014/main" id="{B21199A3-125D-4C49-BEB0-ABFBCB81832F}"/>
                </a:ext>
              </a:extLst>
            </p:cNvPr>
            <p:cNvSpPr txBox="1"/>
            <p:nvPr/>
          </p:nvSpPr>
          <p:spPr>
            <a:xfrm>
              <a:off x="5223981" y="-583423"/>
              <a:ext cx="2042432" cy="321440"/>
            </a:xfrm>
            <a:prstGeom prst="rect">
              <a:avLst/>
            </a:prstGeom>
            <a:noFill/>
          </p:spPr>
          <p:txBody>
            <a:bodyPr wrap="square" rtlCol="0">
              <a:spAutoFit/>
            </a:bodyPr>
            <a:lstStyle/>
            <a:p>
              <a:r>
                <a:rPr lang="en-US" sz="2880" dirty="0">
                  <a:latin typeface="Arial" panose="020B0604020202020204" pitchFamily="34" charset="0"/>
                  <a:cs typeface="Arial" panose="020B0604020202020204" pitchFamily="34" charset="0"/>
                </a:rPr>
                <a:t>Direct Relative</a:t>
              </a:r>
            </a:p>
          </p:txBody>
        </p:sp>
        <p:sp>
          <p:nvSpPr>
            <p:cNvPr id="612" name="TextBox 611">
              <a:extLst>
                <a:ext uri="{FF2B5EF4-FFF2-40B4-BE49-F238E27FC236}">
                  <a16:creationId xmlns:a16="http://schemas.microsoft.com/office/drawing/2014/main" id="{17B83C91-30BA-5224-5370-CC3E7C780C85}"/>
                </a:ext>
              </a:extLst>
            </p:cNvPr>
            <p:cNvSpPr txBox="1"/>
            <p:nvPr/>
          </p:nvSpPr>
          <p:spPr>
            <a:xfrm>
              <a:off x="5223981" y="-257293"/>
              <a:ext cx="1960237" cy="321440"/>
            </a:xfrm>
            <a:prstGeom prst="rect">
              <a:avLst/>
            </a:prstGeom>
            <a:noFill/>
          </p:spPr>
          <p:txBody>
            <a:bodyPr wrap="square" rtlCol="0">
              <a:spAutoFit/>
            </a:bodyPr>
            <a:lstStyle/>
            <a:p>
              <a:r>
                <a:rPr lang="en-US" sz="2880" dirty="0">
                  <a:latin typeface="Arial" panose="020B0604020202020204" pitchFamily="34" charset="0"/>
                  <a:cs typeface="Arial" panose="020B0604020202020204" pitchFamily="34" charset="0"/>
                </a:rPr>
                <a:t>Distant Relative</a:t>
              </a:r>
            </a:p>
          </p:txBody>
        </p:sp>
        <p:sp>
          <p:nvSpPr>
            <p:cNvPr id="613" name="Oval 612">
              <a:extLst>
                <a:ext uri="{FF2B5EF4-FFF2-40B4-BE49-F238E27FC236}">
                  <a16:creationId xmlns:a16="http://schemas.microsoft.com/office/drawing/2014/main" id="{5980B21C-7A93-CE81-4793-0DC630949A27}"/>
                </a:ext>
              </a:extLst>
            </p:cNvPr>
            <p:cNvSpPr/>
            <p:nvPr/>
          </p:nvSpPr>
          <p:spPr>
            <a:xfrm>
              <a:off x="5004847" y="112050"/>
              <a:ext cx="193488" cy="223930"/>
            </a:xfrm>
            <a:prstGeom prst="ellipse">
              <a:avLst/>
            </a:prstGeom>
            <a:solidFill>
              <a:srgbClr val="F28E2A"/>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80">
                <a:latin typeface="Arial" panose="020B0604020202020204" pitchFamily="34" charset="0"/>
                <a:cs typeface="Arial" panose="020B0604020202020204" pitchFamily="34" charset="0"/>
              </a:endParaRPr>
            </a:p>
          </p:txBody>
        </p:sp>
        <p:sp>
          <p:nvSpPr>
            <p:cNvPr id="614" name="Oval 613">
              <a:extLst>
                <a:ext uri="{FF2B5EF4-FFF2-40B4-BE49-F238E27FC236}">
                  <a16:creationId xmlns:a16="http://schemas.microsoft.com/office/drawing/2014/main" id="{F8C20958-D673-0BCB-7128-29AC44B6FA9F}"/>
                </a:ext>
              </a:extLst>
            </p:cNvPr>
            <p:cNvSpPr/>
            <p:nvPr/>
          </p:nvSpPr>
          <p:spPr>
            <a:xfrm>
              <a:off x="5004847" y="-214080"/>
              <a:ext cx="193488" cy="223930"/>
            </a:xfrm>
            <a:prstGeom prst="ellipse">
              <a:avLst/>
            </a:prstGeom>
            <a:solidFill>
              <a:srgbClr val="77B7B3"/>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80">
                <a:latin typeface="Arial" panose="020B0604020202020204" pitchFamily="34" charset="0"/>
                <a:cs typeface="Arial" panose="020B0604020202020204" pitchFamily="34" charset="0"/>
              </a:endParaRPr>
            </a:p>
          </p:txBody>
        </p:sp>
        <p:sp>
          <p:nvSpPr>
            <p:cNvPr id="615" name="TextBox 614">
              <a:extLst>
                <a:ext uri="{FF2B5EF4-FFF2-40B4-BE49-F238E27FC236}">
                  <a16:creationId xmlns:a16="http://schemas.microsoft.com/office/drawing/2014/main" id="{40669864-033E-250C-E3DF-B3426E64C9DF}"/>
                </a:ext>
              </a:extLst>
            </p:cNvPr>
            <p:cNvSpPr txBox="1"/>
            <p:nvPr/>
          </p:nvSpPr>
          <p:spPr>
            <a:xfrm>
              <a:off x="5223981" y="68837"/>
              <a:ext cx="1674346" cy="321440"/>
            </a:xfrm>
            <a:prstGeom prst="rect">
              <a:avLst/>
            </a:prstGeom>
            <a:noFill/>
          </p:spPr>
          <p:txBody>
            <a:bodyPr wrap="square" rtlCol="0">
              <a:spAutoFit/>
            </a:bodyPr>
            <a:lstStyle/>
            <a:p>
              <a:r>
                <a:rPr lang="en-US" sz="2880" dirty="0">
                  <a:latin typeface="Arial" panose="020B0604020202020204" pitchFamily="34" charset="0"/>
                  <a:cs typeface="Arial" panose="020B0604020202020204" pitchFamily="34" charset="0"/>
                </a:rPr>
                <a:t>Hallucination</a:t>
              </a:r>
            </a:p>
          </p:txBody>
        </p:sp>
        <p:sp>
          <p:nvSpPr>
            <p:cNvPr id="616" name="TextBox 615">
              <a:extLst>
                <a:ext uri="{FF2B5EF4-FFF2-40B4-BE49-F238E27FC236}">
                  <a16:creationId xmlns:a16="http://schemas.microsoft.com/office/drawing/2014/main" id="{88BA602A-49F3-6D1D-68F2-9E2E5C8B2D51}"/>
                </a:ext>
              </a:extLst>
            </p:cNvPr>
            <p:cNvSpPr txBox="1"/>
            <p:nvPr/>
          </p:nvSpPr>
          <p:spPr>
            <a:xfrm>
              <a:off x="5223981" y="394968"/>
              <a:ext cx="1343515" cy="321440"/>
            </a:xfrm>
            <a:prstGeom prst="rect">
              <a:avLst/>
            </a:prstGeom>
            <a:noFill/>
          </p:spPr>
          <p:txBody>
            <a:bodyPr wrap="square" rtlCol="0">
              <a:spAutoFit/>
            </a:bodyPr>
            <a:lstStyle/>
            <a:p>
              <a:r>
                <a:rPr lang="en-US" sz="2880" dirty="0">
                  <a:latin typeface="Arial" panose="020B0604020202020204" pitchFamily="34" charset="0"/>
                  <a:cs typeface="Arial" panose="020B0604020202020204" pitchFamily="34" charset="0"/>
                </a:rPr>
                <a:t>Unrelated </a:t>
              </a:r>
            </a:p>
          </p:txBody>
        </p:sp>
        <p:sp>
          <p:nvSpPr>
            <p:cNvPr id="617" name="Rectangle 616">
              <a:extLst>
                <a:ext uri="{FF2B5EF4-FFF2-40B4-BE49-F238E27FC236}">
                  <a16:creationId xmlns:a16="http://schemas.microsoft.com/office/drawing/2014/main" id="{E25FEF40-7769-BFD5-D188-3983385ABFED}"/>
                </a:ext>
              </a:extLst>
            </p:cNvPr>
            <p:cNvSpPr/>
            <p:nvPr/>
          </p:nvSpPr>
          <p:spPr>
            <a:xfrm>
              <a:off x="4836861" y="-940239"/>
              <a:ext cx="2042432" cy="168733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80">
                <a:latin typeface="Arial" panose="020B0604020202020204" pitchFamily="34" charset="0"/>
                <a:cs typeface="Arial" panose="020B0604020202020204" pitchFamily="34" charset="0"/>
              </a:endParaRPr>
            </a:p>
          </p:txBody>
        </p:sp>
      </p:grpSp>
      <p:sp>
        <p:nvSpPr>
          <p:cNvPr id="560" name="Rectangle 19">
            <a:extLst>
              <a:ext uri="{FF2B5EF4-FFF2-40B4-BE49-F238E27FC236}">
                <a16:creationId xmlns:a16="http://schemas.microsoft.com/office/drawing/2014/main" id="{60F07134-6896-AF61-5A7D-558E3738E1A0}"/>
              </a:ext>
            </a:extLst>
          </p:cNvPr>
          <p:cNvSpPr>
            <a:spLocks noChangeArrowheads="1"/>
          </p:cNvSpPr>
          <p:nvPr/>
        </p:nvSpPr>
        <p:spPr bwMode="auto">
          <a:xfrm>
            <a:off x="15089829" y="28648021"/>
            <a:ext cx="13716000" cy="223470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490" tIns="39746" rIns="79490" bIns="39746" numCol="1" anchor="ctr" anchorCtr="0" compatLnSpc="1">
            <a:prstTxWarp prst="textNoShape">
              <a:avLst/>
            </a:prstTxWarp>
            <a:spAutoFit/>
          </a:bodyPr>
          <a:lstStyle>
            <a:lvl1pPr>
              <a:defRPr>
                <a:solidFill>
                  <a:schemeClr val="tx1"/>
                </a:solidFill>
                <a:latin typeface="Arial" panose="020B0604020202020204" pitchFamily="34" charset="0"/>
              </a:defRPr>
            </a:lvl1pPr>
            <a:lvl2pPr marL="457200">
              <a:defRPr>
                <a:solidFill>
                  <a:schemeClr val="tx1"/>
                </a:solidFill>
                <a:latin typeface="Arial" panose="020B0604020202020204" pitchFamily="34" charset="0"/>
              </a:defRPr>
            </a:lvl2pPr>
            <a:lvl3pPr marL="914400">
              <a:defRPr>
                <a:solidFill>
                  <a:schemeClr val="tx1"/>
                </a:solidFill>
                <a:latin typeface="Arial" panose="020B0604020202020204" pitchFamily="34" charset="0"/>
              </a:defRPr>
            </a:lvl3pPr>
            <a:lvl4pPr marL="1371600">
              <a:defRPr>
                <a:solidFill>
                  <a:schemeClr val="tx1"/>
                </a:solidFill>
                <a:latin typeface="Arial" panose="020B0604020202020204" pitchFamily="34" charset="0"/>
              </a:defRPr>
            </a:lvl4pPr>
            <a:lvl5pPr marL="182880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800" b="1" dirty="0">
                <a:cs typeface="Arial" panose="020B0604020202020204" pitchFamily="34" charset="0"/>
              </a:rPr>
              <a:t>Figure 5. Analysis of Output reveals underlying relationships of false positives to true positives. </a:t>
            </a:r>
            <a:r>
              <a:rPr lang="en-US" sz="2800" dirty="0">
                <a:cs typeface="Arial" panose="020B0604020202020204" pitchFamily="34" charset="0"/>
              </a:rPr>
              <a:t>We completed a deeper analysis of these HPO terms assigned by the HPO analysis tools to better understand their nature. HPO terms were categorized into distinct groups based on their relationship to the manually annotated standard: Direct relatives, distant relatives, hallucinations, and unrelated terms.</a:t>
            </a:r>
          </a:p>
        </p:txBody>
      </p:sp>
      <p:grpSp>
        <p:nvGrpSpPr>
          <p:cNvPr id="570" name="Group 569">
            <a:extLst>
              <a:ext uri="{FF2B5EF4-FFF2-40B4-BE49-F238E27FC236}">
                <a16:creationId xmlns:a16="http://schemas.microsoft.com/office/drawing/2014/main" id="{838D5A10-CC3B-7599-6323-7B3B2A2D2A49}"/>
              </a:ext>
            </a:extLst>
          </p:cNvPr>
          <p:cNvGrpSpPr/>
          <p:nvPr/>
        </p:nvGrpSpPr>
        <p:grpSpPr>
          <a:xfrm>
            <a:off x="23799999" y="19344154"/>
            <a:ext cx="5838889" cy="5127602"/>
            <a:chOff x="4527533" y="6391230"/>
            <a:chExt cx="2339004" cy="2243579"/>
          </a:xfrm>
        </p:grpSpPr>
        <p:sp>
          <p:nvSpPr>
            <p:cNvPr id="571" name="Down Arrow 570">
              <a:extLst>
                <a:ext uri="{FF2B5EF4-FFF2-40B4-BE49-F238E27FC236}">
                  <a16:creationId xmlns:a16="http://schemas.microsoft.com/office/drawing/2014/main" id="{1DA1E5F3-7B01-A9F8-47BB-DA3B0F7F5DEE}"/>
                </a:ext>
              </a:extLst>
            </p:cNvPr>
            <p:cNvSpPr/>
            <p:nvPr/>
          </p:nvSpPr>
          <p:spPr>
            <a:xfrm>
              <a:off x="6471980" y="6522280"/>
              <a:ext cx="221307" cy="1835424"/>
            </a:xfrm>
            <a:prstGeom prst="downArrow">
              <a:avLst/>
            </a:prstGeom>
            <a:gradFill>
              <a:gsLst>
                <a:gs pos="0">
                  <a:schemeClr val="bg1"/>
                </a:gs>
                <a:gs pos="64000">
                  <a:srgbClr val="6F6DAC"/>
                </a:gs>
                <a:gs pos="100000">
                  <a:srgbClr val="6F6DAC"/>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a:latin typeface="Arial" panose="020B0604020202020204" pitchFamily="34" charset="0"/>
                <a:cs typeface="Arial" panose="020B0604020202020204" pitchFamily="34" charset="0"/>
              </a:endParaRPr>
            </a:p>
          </p:txBody>
        </p:sp>
        <p:grpSp>
          <p:nvGrpSpPr>
            <p:cNvPr id="572" name="Group 571">
              <a:extLst>
                <a:ext uri="{FF2B5EF4-FFF2-40B4-BE49-F238E27FC236}">
                  <a16:creationId xmlns:a16="http://schemas.microsoft.com/office/drawing/2014/main" id="{5B4846EF-56B4-9911-2A65-75256D2CD1FE}"/>
                </a:ext>
              </a:extLst>
            </p:cNvPr>
            <p:cNvGrpSpPr/>
            <p:nvPr/>
          </p:nvGrpSpPr>
          <p:grpSpPr>
            <a:xfrm>
              <a:off x="4527533" y="6391230"/>
              <a:ext cx="1935060" cy="2243579"/>
              <a:chOff x="4527533" y="6391230"/>
              <a:chExt cx="1935060" cy="2243579"/>
            </a:xfrm>
          </p:grpSpPr>
          <p:sp>
            <p:nvSpPr>
              <p:cNvPr id="574" name="TextBox 573">
                <a:extLst>
                  <a:ext uri="{FF2B5EF4-FFF2-40B4-BE49-F238E27FC236}">
                    <a16:creationId xmlns:a16="http://schemas.microsoft.com/office/drawing/2014/main" id="{480FB15B-5167-F436-C2BD-3CB202B229A6}"/>
                  </a:ext>
                </a:extLst>
              </p:cNvPr>
              <p:cNvSpPr txBox="1"/>
              <p:nvPr/>
            </p:nvSpPr>
            <p:spPr>
              <a:xfrm>
                <a:off x="4527533" y="8351930"/>
                <a:ext cx="1176083" cy="282879"/>
              </a:xfrm>
              <a:prstGeom prst="rect">
                <a:avLst/>
              </a:prstGeom>
              <a:solidFill>
                <a:schemeClr val="bg1">
                  <a:alpha val="96000"/>
                </a:schemeClr>
              </a:solidFill>
              <a:ln>
                <a:noFill/>
              </a:ln>
            </p:spPr>
            <p:txBody>
              <a:bodyPr wrap="square" rtlCol="0">
                <a:spAutoFit/>
              </a:bodyPr>
              <a:lstStyle/>
              <a:p>
                <a:pPr algn="ctr"/>
                <a:r>
                  <a:rPr lang="en-US" sz="2880" dirty="0">
                    <a:latin typeface="Arial" panose="020B0604020202020204" pitchFamily="34" charset="0"/>
                    <a:cs typeface="Arial" panose="020B0604020202020204" pitchFamily="34" charset="0"/>
                  </a:rPr>
                  <a:t>Target Term</a:t>
                </a:r>
              </a:p>
            </p:txBody>
          </p:sp>
          <p:grpSp>
            <p:nvGrpSpPr>
              <p:cNvPr id="575" name="Group 574">
                <a:extLst>
                  <a:ext uri="{FF2B5EF4-FFF2-40B4-BE49-F238E27FC236}">
                    <a16:creationId xmlns:a16="http://schemas.microsoft.com/office/drawing/2014/main" id="{DBAD731B-A7A2-7058-4C2A-32798D81640D}"/>
                  </a:ext>
                </a:extLst>
              </p:cNvPr>
              <p:cNvGrpSpPr/>
              <p:nvPr/>
            </p:nvGrpSpPr>
            <p:grpSpPr>
              <a:xfrm>
                <a:off x="4983130" y="6392480"/>
                <a:ext cx="247637" cy="1926459"/>
                <a:chOff x="4983130" y="6392480"/>
                <a:chExt cx="247637" cy="1926459"/>
              </a:xfrm>
            </p:grpSpPr>
            <p:sp>
              <p:nvSpPr>
                <p:cNvPr id="601" name="Oval 600">
                  <a:extLst>
                    <a:ext uri="{FF2B5EF4-FFF2-40B4-BE49-F238E27FC236}">
                      <a16:creationId xmlns:a16="http://schemas.microsoft.com/office/drawing/2014/main" id="{A6500B2F-E8C9-29B4-C8E8-C73DE8C4AA8D}"/>
                    </a:ext>
                  </a:extLst>
                </p:cNvPr>
                <p:cNvSpPr>
                  <a:spLocks noChangeAspect="1"/>
                </p:cNvSpPr>
                <p:nvPr/>
              </p:nvSpPr>
              <p:spPr>
                <a:xfrm>
                  <a:off x="4983132" y="6978523"/>
                  <a:ext cx="247635" cy="270484"/>
                </a:xfrm>
                <a:prstGeom prst="ellipse">
                  <a:avLst/>
                </a:prstGeom>
                <a:solidFill>
                  <a:srgbClr val="4E79A7"/>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a:latin typeface="Arial" panose="020B0604020202020204" pitchFamily="34" charset="0"/>
                    <a:cs typeface="Arial" panose="020B0604020202020204" pitchFamily="34" charset="0"/>
                  </a:endParaRPr>
                </a:p>
              </p:txBody>
            </p:sp>
            <p:sp>
              <p:nvSpPr>
                <p:cNvPr id="602" name="Oval 601">
                  <a:extLst>
                    <a:ext uri="{FF2B5EF4-FFF2-40B4-BE49-F238E27FC236}">
                      <a16:creationId xmlns:a16="http://schemas.microsoft.com/office/drawing/2014/main" id="{52F3DB2E-C6E4-7C60-B296-EA91C2C229AE}"/>
                    </a:ext>
                  </a:extLst>
                </p:cNvPr>
                <p:cNvSpPr>
                  <a:spLocks noChangeAspect="1"/>
                </p:cNvSpPr>
                <p:nvPr/>
              </p:nvSpPr>
              <p:spPr>
                <a:xfrm>
                  <a:off x="4983132" y="7513489"/>
                  <a:ext cx="247635" cy="270484"/>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a:latin typeface="Arial" panose="020B0604020202020204" pitchFamily="34" charset="0"/>
                    <a:cs typeface="Arial" panose="020B0604020202020204" pitchFamily="34" charset="0"/>
                  </a:endParaRPr>
                </a:p>
              </p:txBody>
            </p:sp>
            <p:sp>
              <p:nvSpPr>
                <p:cNvPr id="603" name="Oval 602">
                  <a:extLst>
                    <a:ext uri="{FF2B5EF4-FFF2-40B4-BE49-F238E27FC236}">
                      <a16:creationId xmlns:a16="http://schemas.microsoft.com/office/drawing/2014/main" id="{1D775B2A-70F6-00DE-B7AB-FA9AE4328D08}"/>
                    </a:ext>
                  </a:extLst>
                </p:cNvPr>
                <p:cNvSpPr>
                  <a:spLocks noChangeAspect="1"/>
                </p:cNvSpPr>
                <p:nvPr/>
              </p:nvSpPr>
              <p:spPr>
                <a:xfrm>
                  <a:off x="4983130" y="8048455"/>
                  <a:ext cx="247637" cy="270484"/>
                </a:xfrm>
                <a:prstGeom prst="ellipse">
                  <a:avLst/>
                </a:prstGeom>
                <a:solidFill>
                  <a:srgbClr val="7876B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dirty="0">
                    <a:latin typeface="Arial" panose="020B0604020202020204" pitchFamily="34" charset="0"/>
                    <a:cs typeface="Arial" panose="020B0604020202020204" pitchFamily="34" charset="0"/>
                  </a:endParaRPr>
                </a:p>
              </p:txBody>
            </p:sp>
            <p:cxnSp>
              <p:nvCxnSpPr>
                <p:cNvPr id="604" name="Straight Arrow Connector 603">
                  <a:extLst>
                    <a:ext uri="{FF2B5EF4-FFF2-40B4-BE49-F238E27FC236}">
                      <a16:creationId xmlns:a16="http://schemas.microsoft.com/office/drawing/2014/main" id="{35BB43C4-BCDF-4819-64ED-8A5AB82A3BF5}"/>
                    </a:ext>
                  </a:extLst>
                </p:cNvPr>
                <p:cNvCxnSpPr>
                  <a:cxnSpLocks/>
                </p:cNvCxnSpPr>
                <p:nvPr/>
              </p:nvCxnSpPr>
              <p:spPr>
                <a:xfrm flipH="1">
                  <a:off x="5106091" y="6718958"/>
                  <a:ext cx="1717" cy="21015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05" name="Oval 604">
                  <a:extLst>
                    <a:ext uri="{FF2B5EF4-FFF2-40B4-BE49-F238E27FC236}">
                      <a16:creationId xmlns:a16="http://schemas.microsoft.com/office/drawing/2014/main" id="{1C652AFF-B550-5B23-B6C9-411C744EB26F}"/>
                    </a:ext>
                  </a:extLst>
                </p:cNvPr>
                <p:cNvSpPr>
                  <a:spLocks noChangeAspect="1"/>
                </p:cNvSpPr>
                <p:nvPr/>
              </p:nvSpPr>
              <p:spPr>
                <a:xfrm>
                  <a:off x="4983132" y="6392480"/>
                  <a:ext cx="247635" cy="270484"/>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dirty="0">
                    <a:latin typeface="Arial" panose="020B0604020202020204" pitchFamily="34" charset="0"/>
                    <a:cs typeface="Arial" panose="020B0604020202020204" pitchFamily="34" charset="0"/>
                  </a:endParaRPr>
                </a:p>
              </p:txBody>
            </p:sp>
            <p:cxnSp>
              <p:nvCxnSpPr>
                <p:cNvPr id="606" name="Straight Arrow Connector 605">
                  <a:extLst>
                    <a:ext uri="{FF2B5EF4-FFF2-40B4-BE49-F238E27FC236}">
                      <a16:creationId xmlns:a16="http://schemas.microsoft.com/office/drawing/2014/main" id="{C0218EC9-8926-9807-A285-745E36E4312B}"/>
                    </a:ext>
                  </a:extLst>
                </p:cNvPr>
                <p:cNvCxnSpPr>
                  <a:cxnSpLocks/>
                </p:cNvCxnSpPr>
                <p:nvPr/>
              </p:nvCxnSpPr>
              <p:spPr>
                <a:xfrm flipH="1">
                  <a:off x="5106091" y="7286576"/>
                  <a:ext cx="1717" cy="21015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7" name="Straight Arrow Connector 606">
                  <a:extLst>
                    <a:ext uri="{FF2B5EF4-FFF2-40B4-BE49-F238E27FC236}">
                      <a16:creationId xmlns:a16="http://schemas.microsoft.com/office/drawing/2014/main" id="{373161DA-B620-F56E-53C1-D9961BCE23CA}"/>
                    </a:ext>
                  </a:extLst>
                </p:cNvPr>
                <p:cNvCxnSpPr>
                  <a:cxnSpLocks/>
                </p:cNvCxnSpPr>
                <p:nvPr/>
              </p:nvCxnSpPr>
              <p:spPr>
                <a:xfrm flipH="1">
                  <a:off x="5106091" y="7816101"/>
                  <a:ext cx="1717" cy="21015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76" name="Group 575">
                <a:extLst>
                  <a:ext uri="{FF2B5EF4-FFF2-40B4-BE49-F238E27FC236}">
                    <a16:creationId xmlns:a16="http://schemas.microsoft.com/office/drawing/2014/main" id="{DE32CD30-9C5B-3F6B-26DF-1BCA447E4793}"/>
                  </a:ext>
                </a:extLst>
              </p:cNvPr>
              <p:cNvGrpSpPr/>
              <p:nvPr/>
            </p:nvGrpSpPr>
            <p:grpSpPr>
              <a:xfrm>
                <a:off x="4572249" y="6809799"/>
                <a:ext cx="247637" cy="1334126"/>
                <a:chOff x="4572249" y="6809799"/>
                <a:chExt cx="247637" cy="1334126"/>
              </a:xfrm>
            </p:grpSpPr>
            <p:sp>
              <p:nvSpPr>
                <p:cNvPr id="596" name="Oval 595">
                  <a:extLst>
                    <a:ext uri="{FF2B5EF4-FFF2-40B4-BE49-F238E27FC236}">
                      <a16:creationId xmlns:a16="http://schemas.microsoft.com/office/drawing/2014/main" id="{41D26FF9-14C1-4D68-DCE0-6A29B978ECBA}"/>
                    </a:ext>
                  </a:extLst>
                </p:cNvPr>
                <p:cNvSpPr>
                  <a:spLocks noChangeAspect="1"/>
                </p:cNvSpPr>
                <p:nvPr/>
              </p:nvSpPr>
              <p:spPr>
                <a:xfrm>
                  <a:off x="4572250" y="6809799"/>
                  <a:ext cx="247635" cy="270484"/>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dirty="0">
                    <a:latin typeface="Arial" panose="020B0604020202020204" pitchFamily="34" charset="0"/>
                    <a:cs typeface="Arial" panose="020B0604020202020204" pitchFamily="34" charset="0"/>
                  </a:endParaRPr>
                </a:p>
              </p:txBody>
            </p:sp>
            <p:sp>
              <p:nvSpPr>
                <p:cNvPr id="597" name="Oval 596">
                  <a:extLst>
                    <a:ext uri="{FF2B5EF4-FFF2-40B4-BE49-F238E27FC236}">
                      <a16:creationId xmlns:a16="http://schemas.microsoft.com/office/drawing/2014/main" id="{E68DB90B-1431-1CC7-1091-89378C639672}"/>
                    </a:ext>
                  </a:extLst>
                </p:cNvPr>
                <p:cNvSpPr>
                  <a:spLocks noChangeAspect="1"/>
                </p:cNvSpPr>
                <p:nvPr/>
              </p:nvSpPr>
              <p:spPr>
                <a:xfrm>
                  <a:off x="4572250" y="7341621"/>
                  <a:ext cx="247635" cy="270484"/>
                </a:xfrm>
                <a:prstGeom prst="ellipse">
                  <a:avLst/>
                </a:prstGeom>
                <a:solidFill>
                  <a:srgbClr val="77B7B3"/>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a:latin typeface="Arial" panose="020B0604020202020204" pitchFamily="34" charset="0"/>
                    <a:cs typeface="Arial" panose="020B0604020202020204" pitchFamily="34" charset="0"/>
                  </a:endParaRPr>
                </a:p>
              </p:txBody>
            </p:sp>
            <p:sp>
              <p:nvSpPr>
                <p:cNvPr id="598" name="Oval 597">
                  <a:extLst>
                    <a:ext uri="{FF2B5EF4-FFF2-40B4-BE49-F238E27FC236}">
                      <a16:creationId xmlns:a16="http://schemas.microsoft.com/office/drawing/2014/main" id="{32F86AFF-DB41-AF8C-B844-413B5F63D21C}"/>
                    </a:ext>
                  </a:extLst>
                </p:cNvPr>
                <p:cNvSpPr>
                  <a:spLocks noChangeAspect="1"/>
                </p:cNvSpPr>
                <p:nvPr/>
              </p:nvSpPr>
              <p:spPr>
                <a:xfrm>
                  <a:off x="4572249" y="7873441"/>
                  <a:ext cx="247637" cy="270484"/>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a:latin typeface="Arial" panose="020B0604020202020204" pitchFamily="34" charset="0"/>
                    <a:cs typeface="Arial" panose="020B0604020202020204" pitchFamily="34" charset="0"/>
                  </a:endParaRPr>
                </a:p>
              </p:txBody>
            </p:sp>
            <p:cxnSp>
              <p:nvCxnSpPr>
                <p:cNvPr id="599" name="Straight Arrow Connector 598">
                  <a:extLst>
                    <a:ext uri="{FF2B5EF4-FFF2-40B4-BE49-F238E27FC236}">
                      <a16:creationId xmlns:a16="http://schemas.microsoft.com/office/drawing/2014/main" id="{3560D597-E5A1-D941-37A3-CC9C31C82CF4}"/>
                    </a:ext>
                  </a:extLst>
                </p:cNvPr>
                <p:cNvCxnSpPr>
                  <a:cxnSpLocks/>
                </p:cNvCxnSpPr>
                <p:nvPr/>
              </p:nvCxnSpPr>
              <p:spPr>
                <a:xfrm flipH="1">
                  <a:off x="4695209" y="7114036"/>
                  <a:ext cx="1717" cy="21015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0" name="Straight Arrow Connector 599">
                  <a:extLst>
                    <a:ext uri="{FF2B5EF4-FFF2-40B4-BE49-F238E27FC236}">
                      <a16:creationId xmlns:a16="http://schemas.microsoft.com/office/drawing/2014/main" id="{2884AF19-2CE2-0919-0AD7-92D1460B7B81}"/>
                    </a:ext>
                  </a:extLst>
                </p:cNvPr>
                <p:cNvCxnSpPr>
                  <a:cxnSpLocks/>
                </p:cNvCxnSpPr>
                <p:nvPr/>
              </p:nvCxnSpPr>
              <p:spPr>
                <a:xfrm flipH="1">
                  <a:off x="4695209" y="7645856"/>
                  <a:ext cx="1717" cy="21015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577" name="Oval 576">
                <a:extLst>
                  <a:ext uri="{FF2B5EF4-FFF2-40B4-BE49-F238E27FC236}">
                    <a16:creationId xmlns:a16="http://schemas.microsoft.com/office/drawing/2014/main" id="{77665DD3-A220-E0CB-464D-4EF3046149D8}"/>
                  </a:ext>
                </a:extLst>
              </p:cNvPr>
              <p:cNvSpPr>
                <a:spLocks noChangeAspect="1"/>
              </p:cNvSpPr>
              <p:nvPr/>
            </p:nvSpPr>
            <p:spPr>
              <a:xfrm>
                <a:off x="5363650" y="6845232"/>
                <a:ext cx="247636" cy="270484"/>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a:latin typeface="Arial" panose="020B0604020202020204" pitchFamily="34" charset="0"/>
                  <a:cs typeface="Arial" panose="020B0604020202020204" pitchFamily="34" charset="0"/>
                </a:endParaRPr>
              </a:p>
            </p:txBody>
          </p:sp>
          <p:sp>
            <p:nvSpPr>
              <p:cNvPr id="578" name="Oval 577">
                <a:extLst>
                  <a:ext uri="{FF2B5EF4-FFF2-40B4-BE49-F238E27FC236}">
                    <a16:creationId xmlns:a16="http://schemas.microsoft.com/office/drawing/2014/main" id="{A6AD4A7E-35A7-5B24-56E3-06EA672FE185}"/>
                  </a:ext>
                </a:extLst>
              </p:cNvPr>
              <p:cNvSpPr>
                <a:spLocks noChangeAspect="1"/>
              </p:cNvSpPr>
              <p:nvPr/>
            </p:nvSpPr>
            <p:spPr>
              <a:xfrm>
                <a:off x="5364230" y="7414406"/>
                <a:ext cx="247636" cy="270484"/>
              </a:xfrm>
              <a:prstGeom prst="ellipse">
                <a:avLst/>
              </a:prstGeom>
              <a:solidFill>
                <a:srgbClr val="F28E2A"/>
              </a:solidFill>
              <a:ln w="5715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dirty="0">
                  <a:latin typeface="Arial" panose="020B0604020202020204" pitchFamily="34" charset="0"/>
                  <a:cs typeface="Arial" panose="020B0604020202020204" pitchFamily="34" charset="0"/>
                </a:endParaRPr>
              </a:p>
            </p:txBody>
          </p:sp>
          <p:grpSp>
            <p:nvGrpSpPr>
              <p:cNvPr id="579" name="Group 578">
                <a:extLst>
                  <a:ext uri="{FF2B5EF4-FFF2-40B4-BE49-F238E27FC236}">
                    <a16:creationId xmlns:a16="http://schemas.microsoft.com/office/drawing/2014/main" id="{1D1C7427-A50C-5A0D-5AC1-AE445B8F3568}"/>
                  </a:ext>
                </a:extLst>
              </p:cNvPr>
              <p:cNvGrpSpPr/>
              <p:nvPr/>
            </p:nvGrpSpPr>
            <p:grpSpPr>
              <a:xfrm>
                <a:off x="5729942" y="6391230"/>
                <a:ext cx="247637" cy="1927709"/>
                <a:chOff x="5729942" y="6391230"/>
                <a:chExt cx="247637" cy="1927709"/>
              </a:xfrm>
            </p:grpSpPr>
            <p:sp>
              <p:nvSpPr>
                <p:cNvPr id="589" name="Oval 588">
                  <a:extLst>
                    <a:ext uri="{FF2B5EF4-FFF2-40B4-BE49-F238E27FC236}">
                      <a16:creationId xmlns:a16="http://schemas.microsoft.com/office/drawing/2014/main" id="{9BE2E33C-9E1E-C972-E83A-740ADB008B2A}"/>
                    </a:ext>
                  </a:extLst>
                </p:cNvPr>
                <p:cNvSpPr>
                  <a:spLocks noChangeAspect="1"/>
                </p:cNvSpPr>
                <p:nvPr/>
              </p:nvSpPr>
              <p:spPr>
                <a:xfrm flipH="1">
                  <a:off x="5729943" y="6978523"/>
                  <a:ext cx="247635" cy="270484"/>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a:latin typeface="Arial" panose="020B0604020202020204" pitchFamily="34" charset="0"/>
                    <a:cs typeface="Arial" panose="020B0604020202020204" pitchFamily="34" charset="0"/>
                  </a:endParaRPr>
                </a:p>
              </p:txBody>
            </p:sp>
            <p:sp>
              <p:nvSpPr>
                <p:cNvPr id="590" name="Oval 589">
                  <a:extLst>
                    <a:ext uri="{FF2B5EF4-FFF2-40B4-BE49-F238E27FC236}">
                      <a16:creationId xmlns:a16="http://schemas.microsoft.com/office/drawing/2014/main" id="{35739B48-49AA-CACE-42CE-72C44340CB69}"/>
                    </a:ext>
                  </a:extLst>
                </p:cNvPr>
                <p:cNvSpPr>
                  <a:spLocks noChangeAspect="1"/>
                </p:cNvSpPr>
                <p:nvPr/>
              </p:nvSpPr>
              <p:spPr>
                <a:xfrm flipH="1">
                  <a:off x="5729943" y="7513489"/>
                  <a:ext cx="247635" cy="270484"/>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a:latin typeface="Arial" panose="020B0604020202020204" pitchFamily="34" charset="0"/>
                    <a:cs typeface="Arial" panose="020B0604020202020204" pitchFamily="34" charset="0"/>
                  </a:endParaRPr>
                </a:p>
              </p:txBody>
            </p:sp>
            <p:cxnSp>
              <p:nvCxnSpPr>
                <p:cNvPr id="591" name="Straight Arrow Connector 590">
                  <a:extLst>
                    <a:ext uri="{FF2B5EF4-FFF2-40B4-BE49-F238E27FC236}">
                      <a16:creationId xmlns:a16="http://schemas.microsoft.com/office/drawing/2014/main" id="{8FAAC241-6EAE-F246-CA43-6BC9A633EBA5}"/>
                    </a:ext>
                  </a:extLst>
                </p:cNvPr>
                <p:cNvCxnSpPr>
                  <a:cxnSpLocks/>
                </p:cNvCxnSpPr>
                <p:nvPr/>
              </p:nvCxnSpPr>
              <p:spPr>
                <a:xfrm>
                  <a:off x="5852902" y="6718958"/>
                  <a:ext cx="1717" cy="21015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2" name="Oval 591">
                  <a:extLst>
                    <a:ext uri="{FF2B5EF4-FFF2-40B4-BE49-F238E27FC236}">
                      <a16:creationId xmlns:a16="http://schemas.microsoft.com/office/drawing/2014/main" id="{1F4C0064-314A-A911-3DA4-389534B626BA}"/>
                    </a:ext>
                  </a:extLst>
                </p:cNvPr>
                <p:cNvSpPr>
                  <a:spLocks noChangeAspect="1"/>
                </p:cNvSpPr>
                <p:nvPr/>
              </p:nvSpPr>
              <p:spPr>
                <a:xfrm flipH="1">
                  <a:off x="5729943" y="8048455"/>
                  <a:ext cx="247635" cy="270484"/>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a:latin typeface="Arial" panose="020B0604020202020204" pitchFamily="34" charset="0"/>
                    <a:cs typeface="Arial" panose="020B0604020202020204" pitchFamily="34" charset="0"/>
                  </a:endParaRPr>
                </a:p>
              </p:txBody>
            </p:sp>
            <p:sp>
              <p:nvSpPr>
                <p:cNvPr id="593" name="Oval 592">
                  <a:extLst>
                    <a:ext uri="{FF2B5EF4-FFF2-40B4-BE49-F238E27FC236}">
                      <a16:creationId xmlns:a16="http://schemas.microsoft.com/office/drawing/2014/main" id="{00F3CBFE-FFCE-2782-4509-B02044026C24}"/>
                    </a:ext>
                  </a:extLst>
                </p:cNvPr>
                <p:cNvSpPr>
                  <a:spLocks noChangeAspect="1"/>
                </p:cNvSpPr>
                <p:nvPr/>
              </p:nvSpPr>
              <p:spPr>
                <a:xfrm flipH="1">
                  <a:off x="5729942" y="6391230"/>
                  <a:ext cx="247637" cy="270484"/>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dirty="0">
                    <a:latin typeface="Arial" panose="020B0604020202020204" pitchFamily="34" charset="0"/>
                    <a:cs typeface="Arial" panose="020B0604020202020204" pitchFamily="34" charset="0"/>
                  </a:endParaRPr>
                </a:p>
              </p:txBody>
            </p:sp>
            <p:cxnSp>
              <p:nvCxnSpPr>
                <p:cNvPr id="594" name="Straight Arrow Connector 593">
                  <a:extLst>
                    <a:ext uri="{FF2B5EF4-FFF2-40B4-BE49-F238E27FC236}">
                      <a16:creationId xmlns:a16="http://schemas.microsoft.com/office/drawing/2014/main" id="{66B1E68D-04D0-072E-FAF4-9A2A8E02B79C}"/>
                    </a:ext>
                  </a:extLst>
                </p:cNvPr>
                <p:cNvCxnSpPr>
                  <a:cxnSpLocks/>
                </p:cNvCxnSpPr>
                <p:nvPr/>
              </p:nvCxnSpPr>
              <p:spPr>
                <a:xfrm>
                  <a:off x="5852902" y="7286576"/>
                  <a:ext cx="1717" cy="21015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5" name="Straight Arrow Connector 594">
                  <a:extLst>
                    <a:ext uri="{FF2B5EF4-FFF2-40B4-BE49-F238E27FC236}">
                      <a16:creationId xmlns:a16="http://schemas.microsoft.com/office/drawing/2014/main" id="{38815002-2FE3-00E1-C7D5-9BD6FF8CDDA5}"/>
                    </a:ext>
                  </a:extLst>
                </p:cNvPr>
                <p:cNvCxnSpPr>
                  <a:cxnSpLocks/>
                </p:cNvCxnSpPr>
                <p:nvPr/>
              </p:nvCxnSpPr>
              <p:spPr>
                <a:xfrm>
                  <a:off x="5852902" y="7816101"/>
                  <a:ext cx="1717" cy="21015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80" name="Group 579">
                <a:extLst>
                  <a:ext uri="{FF2B5EF4-FFF2-40B4-BE49-F238E27FC236}">
                    <a16:creationId xmlns:a16="http://schemas.microsoft.com/office/drawing/2014/main" id="{F60AF30D-377B-0388-360B-B5F1F594DB89}"/>
                  </a:ext>
                </a:extLst>
              </p:cNvPr>
              <p:cNvGrpSpPr/>
              <p:nvPr/>
            </p:nvGrpSpPr>
            <p:grpSpPr>
              <a:xfrm>
                <a:off x="6214956" y="6745828"/>
                <a:ext cx="247637" cy="819741"/>
                <a:chOff x="6214956" y="6745828"/>
                <a:chExt cx="247637" cy="819741"/>
              </a:xfrm>
            </p:grpSpPr>
            <p:sp>
              <p:nvSpPr>
                <p:cNvPr id="586" name="Oval 585">
                  <a:extLst>
                    <a:ext uri="{FF2B5EF4-FFF2-40B4-BE49-F238E27FC236}">
                      <a16:creationId xmlns:a16="http://schemas.microsoft.com/office/drawing/2014/main" id="{8CFCE4BA-618B-1E0F-7A6B-CBAAC7B2E2AB}"/>
                    </a:ext>
                  </a:extLst>
                </p:cNvPr>
                <p:cNvSpPr>
                  <a:spLocks noChangeAspect="1"/>
                </p:cNvSpPr>
                <p:nvPr/>
              </p:nvSpPr>
              <p:spPr>
                <a:xfrm flipH="1">
                  <a:off x="6214957" y="6745828"/>
                  <a:ext cx="247635" cy="270484"/>
                </a:xfrm>
                <a:prstGeom prst="ellipse">
                  <a:avLst/>
                </a:prstGeom>
                <a:solidFill>
                  <a:srgbClr val="E25759"/>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dirty="0">
                    <a:latin typeface="Arial" panose="020B0604020202020204" pitchFamily="34" charset="0"/>
                    <a:cs typeface="Arial" panose="020B0604020202020204" pitchFamily="34" charset="0"/>
                  </a:endParaRPr>
                </a:p>
              </p:txBody>
            </p:sp>
            <p:sp>
              <p:nvSpPr>
                <p:cNvPr id="587" name="Oval 586">
                  <a:extLst>
                    <a:ext uri="{FF2B5EF4-FFF2-40B4-BE49-F238E27FC236}">
                      <a16:creationId xmlns:a16="http://schemas.microsoft.com/office/drawing/2014/main" id="{CB00B2B2-E7C2-CE5B-9389-60A5B2B48799}"/>
                    </a:ext>
                  </a:extLst>
                </p:cNvPr>
                <p:cNvSpPr>
                  <a:spLocks noChangeAspect="1"/>
                </p:cNvSpPr>
                <p:nvPr/>
              </p:nvSpPr>
              <p:spPr>
                <a:xfrm flipH="1">
                  <a:off x="6214956" y="7295086"/>
                  <a:ext cx="247637" cy="270483"/>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
                    <a:latin typeface="Arial" panose="020B0604020202020204" pitchFamily="34" charset="0"/>
                    <a:cs typeface="Arial" panose="020B0604020202020204" pitchFamily="34" charset="0"/>
                  </a:endParaRPr>
                </a:p>
              </p:txBody>
            </p:sp>
            <p:cxnSp>
              <p:nvCxnSpPr>
                <p:cNvPr id="588" name="Straight Arrow Connector 587">
                  <a:extLst>
                    <a:ext uri="{FF2B5EF4-FFF2-40B4-BE49-F238E27FC236}">
                      <a16:creationId xmlns:a16="http://schemas.microsoft.com/office/drawing/2014/main" id="{3857F4CC-F1B5-8782-2873-BFAA74F77985}"/>
                    </a:ext>
                  </a:extLst>
                </p:cNvPr>
                <p:cNvCxnSpPr>
                  <a:cxnSpLocks/>
                </p:cNvCxnSpPr>
                <p:nvPr/>
              </p:nvCxnSpPr>
              <p:spPr>
                <a:xfrm>
                  <a:off x="6337916" y="7050620"/>
                  <a:ext cx="1717" cy="21015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cxnSp>
            <p:nvCxnSpPr>
              <p:cNvPr id="581" name="Straight Arrow Connector 580">
                <a:extLst>
                  <a:ext uri="{FF2B5EF4-FFF2-40B4-BE49-F238E27FC236}">
                    <a16:creationId xmlns:a16="http://schemas.microsoft.com/office/drawing/2014/main" id="{9D100FE0-740A-6848-F28A-5C95560134DF}"/>
                  </a:ext>
                </a:extLst>
              </p:cNvPr>
              <p:cNvCxnSpPr>
                <a:cxnSpLocks/>
              </p:cNvCxnSpPr>
              <p:nvPr/>
            </p:nvCxnSpPr>
            <p:spPr>
              <a:xfrm rot="2700000" flipH="1">
                <a:off x="4875208" y="6638408"/>
                <a:ext cx="1717" cy="21015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2" name="Straight Arrow Connector 581">
                <a:extLst>
                  <a:ext uri="{FF2B5EF4-FFF2-40B4-BE49-F238E27FC236}">
                    <a16:creationId xmlns:a16="http://schemas.microsoft.com/office/drawing/2014/main" id="{5559C169-B98E-6A0C-B898-6C126865D78C}"/>
                  </a:ext>
                </a:extLst>
              </p:cNvPr>
              <p:cNvCxnSpPr>
                <a:cxnSpLocks/>
              </p:cNvCxnSpPr>
              <p:nvPr/>
            </p:nvCxnSpPr>
            <p:spPr>
              <a:xfrm rot="2700000" flipH="1">
                <a:off x="6098415" y="6864141"/>
                <a:ext cx="1717" cy="21015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3" name="Straight Arrow Connector 582">
                <a:extLst>
                  <a:ext uri="{FF2B5EF4-FFF2-40B4-BE49-F238E27FC236}">
                    <a16:creationId xmlns:a16="http://schemas.microsoft.com/office/drawing/2014/main" id="{AF79A984-1740-750E-C785-96F1E5FF96F3}"/>
                  </a:ext>
                </a:extLst>
              </p:cNvPr>
              <p:cNvCxnSpPr>
                <a:cxnSpLocks/>
              </p:cNvCxnSpPr>
              <p:nvPr/>
            </p:nvCxnSpPr>
            <p:spPr>
              <a:xfrm rot="2700000" flipH="1">
                <a:off x="4886782" y="7138276"/>
                <a:ext cx="1717" cy="21015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4" name="Straight Arrow Connector 583">
                <a:extLst>
                  <a:ext uri="{FF2B5EF4-FFF2-40B4-BE49-F238E27FC236}">
                    <a16:creationId xmlns:a16="http://schemas.microsoft.com/office/drawing/2014/main" id="{41F7C12C-4191-117A-226B-9A733D869A39}"/>
                  </a:ext>
                </a:extLst>
              </p:cNvPr>
              <p:cNvCxnSpPr>
                <a:cxnSpLocks/>
              </p:cNvCxnSpPr>
              <p:nvPr/>
            </p:nvCxnSpPr>
            <p:spPr>
              <a:xfrm rot="18900000" flipH="1">
                <a:off x="5310512" y="6617241"/>
                <a:ext cx="1535" cy="235087"/>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5" name="Straight Arrow Connector 584">
                <a:extLst>
                  <a:ext uri="{FF2B5EF4-FFF2-40B4-BE49-F238E27FC236}">
                    <a16:creationId xmlns:a16="http://schemas.microsoft.com/office/drawing/2014/main" id="{FD9B728D-025A-6146-487B-E3F7D3DED321}"/>
                  </a:ext>
                </a:extLst>
              </p:cNvPr>
              <p:cNvCxnSpPr>
                <a:cxnSpLocks/>
              </p:cNvCxnSpPr>
              <p:nvPr/>
            </p:nvCxnSpPr>
            <p:spPr>
              <a:xfrm rot="18900000" flipH="1">
                <a:off x="6098506" y="6600668"/>
                <a:ext cx="1535" cy="235087"/>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573" name="TextBox 572">
              <a:extLst>
                <a:ext uri="{FF2B5EF4-FFF2-40B4-BE49-F238E27FC236}">
                  <a16:creationId xmlns:a16="http://schemas.microsoft.com/office/drawing/2014/main" id="{DF5867FB-05C3-D06D-99CD-BD47B8435E18}"/>
                </a:ext>
              </a:extLst>
            </p:cNvPr>
            <p:cNvSpPr txBox="1"/>
            <p:nvPr/>
          </p:nvSpPr>
          <p:spPr>
            <a:xfrm rot="5400000">
              <a:off x="5954684" y="7207424"/>
              <a:ext cx="1564721" cy="258985"/>
            </a:xfrm>
            <a:prstGeom prst="rect">
              <a:avLst/>
            </a:prstGeom>
            <a:noFill/>
          </p:spPr>
          <p:txBody>
            <a:bodyPr wrap="square" rtlCol="0">
              <a:spAutoFit/>
            </a:bodyPr>
            <a:lstStyle/>
            <a:p>
              <a:pPr algn="ctr"/>
              <a:r>
                <a:rPr lang="en-US" sz="2880" dirty="0">
                  <a:latin typeface="Arial" panose="020B0604020202020204" pitchFamily="34" charset="0"/>
                  <a:cs typeface="Arial" panose="020B0604020202020204" pitchFamily="34" charset="0"/>
                </a:rPr>
                <a:t>Term Specificity</a:t>
              </a:r>
            </a:p>
          </p:txBody>
        </p:sp>
      </p:grpSp>
      <p:sp>
        <p:nvSpPr>
          <p:cNvPr id="639" name="Rectangle 749">
            <a:extLst>
              <a:ext uri="{FF2B5EF4-FFF2-40B4-BE49-F238E27FC236}">
                <a16:creationId xmlns:a16="http://schemas.microsoft.com/office/drawing/2014/main" id="{B550226D-737C-82EE-2062-2B0FBA722BA1}"/>
              </a:ext>
            </a:extLst>
          </p:cNvPr>
          <p:cNvSpPr>
            <a:spLocks noChangeAspect="1" noChangeArrowheads="1"/>
          </p:cNvSpPr>
          <p:nvPr/>
        </p:nvSpPr>
        <p:spPr bwMode="auto">
          <a:xfrm>
            <a:off x="29718000" y="3862620"/>
            <a:ext cx="13716000" cy="727689"/>
          </a:xfrm>
          <a:prstGeom prst="rect">
            <a:avLst/>
          </a:prstGeom>
          <a:solidFill>
            <a:srgbClr val="7F9CCC">
              <a:alpha val="54901"/>
            </a:srgbClr>
          </a:solidFill>
          <a:ln w="9525">
            <a:noFill/>
            <a:miter lim="800000"/>
            <a:headEnd/>
            <a:tailEnd/>
          </a:ln>
        </p:spPr>
        <p:txBody>
          <a:bodyPr wrap="none" lIns="103822" tIns="51912" rIns="103822" bIns="51912"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4086" b="1" dirty="0">
                <a:solidFill>
                  <a:srgbClr val="002664"/>
                </a:solidFill>
                <a:cs typeface="Arial" panose="020B0604020202020204" pitchFamily="34" charset="0"/>
              </a:rPr>
              <a:t>ITERATIVE IMPROVEMENT</a:t>
            </a:r>
          </a:p>
        </p:txBody>
      </p:sp>
      <p:sp>
        <p:nvSpPr>
          <p:cNvPr id="640" name="TextBox 639">
            <a:extLst>
              <a:ext uri="{FF2B5EF4-FFF2-40B4-BE49-F238E27FC236}">
                <a16:creationId xmlns:a16="http://schemas.microsoft.com/office/drawing/2014/main" id="{055FCC9C-B189-AB2C-54B0-2A281F73104B}"/>
              </a:ext>
            </a:extLst>
          </p:cNvPr>
          <p:cNvSpPr txBox="1"/>
          <p:nvPr/>
        </p:nvSpPr>
        <p:spPr>
          <a:xfrm>
            <a:off x="29718000" y="13597223"/>
            <a:ext cx="13716000" cy="5016758"/>
          </a:xfrm>
          <a:prstGeom prst="rect">
            <a:avLst/>
          </a:prstGeom>
          <a:noFill/>
        </p:spPr>
        <p:txBody>
          <a:bodyPr wrap="square" rtlCol="0">
            <a:spAutoFit/>
          </a:bodyPr>
          <a:lstStyle/>
          <a:p>
            <a:pPr marL="365769" indent="-365769" algn="just">
              <a:buFont typeface="Arial" panose="020B0604020202020204" pitchFamily="34" charset="0"/>
              <a:buChar char="•"/>
            </a:pPr>
            <a:r>
              <a:rPr lang="en-US" sz="3200" dirty="0">
                <a:latin typeface="Arial" panose="020B0604020202020204" pitchFamily="34" charset="0"/>
                <a:cs typeface="Arial" panose="020B0604020202020204" pitchFamily="34" charset="0"/>
              </a:rPr>
              <a:t>Traditional HPO analysis software often misses relevant terms and requires extensive manual processing, highlighting the need for more advanced tools.</a:t>
            </a:r>
          </a:p>
          <a:p>
            <a:pPr marL="365769" indent="-365769" algn="just">
              <a:buFont typeface="Arial" panose="020B0604020202020204" pitchFamily="34" charset="0"/>
              <a:buChar char="•"/>
            </a:pPr>
            <a:r>
              <a:rPr lang="en-US" sz="3200" dirty="0">
                <a:latin typeface="Arial" panose="020B0604020202020204" pitchFamily="34" charset="0"/>
                <a:cs typeface="Arial" panose="020B0604020202020204" pitchFamily="34" charset="0"/>
              </a:rPr>
              <a:t>RAG-HPO integrates LLMs with a curated HPO database using retrieval-augmented generation (RAG) to enhance precision in identifying HPO terms.</a:t>
            </a:r>
          </a:p>
          <a:p>
            <a:pPr marL="365769" indent="-365769" algn="just">
              <a:buFont typeface="Arial" panose="020B0604020202020204" pitchFamily="34" charset="0"/>
              <a:buChar char="•"/>
            </a:pPr>
            <a:r>
              <a:rPr lang="en-US" sz="3200" dirty="0">
                <a:latin typeface="Arial" panose="020B0604020202020204" pitchFamily="34" charset="0"/>
                <a:cs typeface="Arial" panose="020B0604020202020204" pitchFamily="34" charset="0"/>
              </a:rPr>
              <a:t>The improved precision and recall of RAG-HPO streamline data mining and deep phenotyping for clinicians and researchers.</a:t>
            </a:r>
          </a:p>
          <a:p>
            <a:pPr marL="365769" indent="-365769" algn="just">
              <a:buFont typeface="Arial" panose="020B0604020202020204" pitchFamily="34" charset="0"/>
              <a:buChar char="•"/>
            </a:pPr>
            <a:r>
              <a:rPr lang="en-US" sz="3200" dirty="0">
                <a:latin typeface="Arial" panose="020B0604020202020204" pitchFamily="34" charset="0"/>
                <a:cs typeface="Arial" panose="020B0604020202020204" pitchFamily="34" charset="0"/>
              </a:rPr>
              <a:t>As LLMs and the HPO database evolve, RAG-HPO will continue to improve, offering even greater accuracy.</a:t>
            </a:r>
          </a:p>
        </p:txBody>
      </p:sp>
      <p:sp>
        <p:nvSpPr>
          <p:cNvPr id="641" name="Rectangle 749">
            <a:extLst>
              <a:ext uri="{FF2B5EF4-FFF2-40B4-BE49-F238E27FC236}">
                <a16:creationId xmlns:a16="http://schemas.microsoft.com/office/drawing/2014/main" id="{2E85553C-F98F-2B2B-0807-A36AD6A4DB9E}"/>
              </a:ext>
            </a:extLst>
          </p:cNvPr>
          <p:cNvSpPr>
            <a:spLocks noChangeAspect="1" noChangeArrowheads="1"/>
          </p:cNvSpPr>
          <p:nvPr/>
        </p:nvSpPr>
        <p:spPr bwMode="auto">
          <a:xfrm>
            <a:off x="29718000" y="18661995"/>
            <a:ext cx="13716000" cy="727689"/>
          </a:xfrm>
          <a:prstGeom prst="rect">
            <a:avLst/>
          </a:prstGeom>
          <a:solidFill>
            <a:srgbClr val="7F9CCC">
              <a:alpha val="54901"/>
            </a:srgbClr>
          </a:solidFill>
          <a:ln w="9525">
            <a:noFill/>
            <a:miter lim="800000"/>
            <a:headEnd/>
            <a:tailEnd/>
          </a:ln>
        </p:spPr>
        <p:txBody>
          <a:bodyPr wrap="none" lIns="103822" tIns="51912" rIns="103822" bIns="51912"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4086" b="1" dirty="0">
                <a:solidFill>
                  <a:srgbClr val="002664"/>
                </a:solidFill>
                <a:cs typeface="Arial" panose="020B0604020202020204" pitchFamily="34" charset="0"/>
              </a:rPr>
              <a:t>FUTURE DIRECTIONS</a:t>
            </a:r>
          </a:p>
        </p:txBody>
      </p:sp>
      <p:pic>
        <p:nvPicPr>
          <p:cNvPr id="643" name="Picture 642" descr="Logo&#10;&#10;Description automatically generated">
            <a:extLst>
              <a:ext uri="{FF2B5EF4-FFF2-40B4-BE49-F238E27FC236}">
                <a16:creationId xmlns:a16="http://schemas.microsoft.com/office/drawing/2014/main" id="{5DDD3B7B-7D0D-5B06-BABE-286D7EE17D13}"/>
              </a:ext>
            </a:extLst>
          </p:cNvPr>
          <p:cNvPicPr>
            <a:picLocks noChangeAspect="1"/>
          </p:cNvPicPr>
          <p:nvPr/>
        </p:nvPicPr>
        <p:blipFill rotWithShape="1">
          <a:blip r:embed="rId23">
            <a:extLst>
              <a:ext uri="{28A0092B-C50C-407E-A947-70E740481C1C}">
                <a14:useLocalDpi xmlns:a14="http://schemas.microsoft.com/office/drawing/2010/main" val="0"/>
              </a:ext>
            </a:extLst>
          </a:blip>
          <a:srcRect l="22756" t="-1192"/>
          <a:stretch/>
        </p:blipFill>
        <p:spPr>
          <a:xfrm>
            <a:off x="38404800" y="1057984"/>
            <a:ext cx="4627353" cy="1754326"/>
          </a:xfrm>
          <a:prstGeom prst="rect">
            <a:avLst/>
          </a:prstGeom>
        </p:spPr>
      </p:pic>
      <p:sp>
        <p:nvSpPr>
          <p:cNvPr id="644" name="Rectangle 749">
            <a:extLst>
              <a:ext uri="{FF2B5EF4-FFF2-40B4-BE49-F238E27FC236}">
                <a16:creationId xmlns:a16="http://schemas.microsoft.com/office/drawing/2014/main" id="{548CB9AD-E101-B0AC-248A-FD0041D8EC12}"/>
              </a:ext>
            </a:extLst>
          </p:cNvPr>
          <p:cNvSpPr>
            <a:spLocks noChangeAspect="1" noChangeArrowheads="1"/>
          </p:cNvSpPr>
          <p:nvPr/>
        </p:nvSpPr>
        <p:spPr bwMode="auto">
          <a:xfrm>
            <a:off x="29718000" y="26882832"/>
            <a:ext cx="13716000" cy="727689"/>
          </a:xfrm>
          <a:prstGeom prst="rect">
            <a:avLst/>
          </a:prstGeom>
          <a:solidFill>
            <a:srgbClr val="7F9CCC">
              <a:alpha val="54901"/>
            </a:srgbClr>
          </a:solidFill>
          <a:ln w="9525">
            <a:noFill/>
            <a:miter lim="800000"/>
            <a:headEnd/>
            <a:tailEnd/>
          </a:ln>
        </p:spPr>
        <p:txBody>
          <a:bodyPr wrap="none" lIns="103822" tIns="51912" rIns="103822" bIns="51912"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4086" b="1" dirty="0">
                <a:solidFill>
                  <a:srgbClr val="002664"/>
                </a:solidFill>
                <a:cs typeface="Arial" panose="020B0604020202020204" pitchFamily="34" charset="0"/>
              </a:rPr>
              <a:t>ACKNOWLEDGEMENTS</a:t>
            </a:r>
          </a:p>
        </p:txBody>
      </p:sp>
      <p:sp>
        <p:nvSpPr>
          <p:cNvPr id="645" name="TextBox 644">
            <a:extLst>
              <a:ext uri="{FF2B5EF4-FFF2-40B4-BE49-F238E27FC236}">
                <a16:creationId xmlns:a16="http://schemas.microsoft.com/office/drawing/2014/main" id="{498ADFA8-C98C-E0E6-5BB8-FB8D2DA1484F}"/>
              </a:ext>
            </a:extLst>
          </p:cNvPr>
          <p:cNvSpPr txBox="1"/>
          <p:nvPr/>
        </p:nvSpPr>
        <p:spPr>
          <a:xfrm>
            <a:off x="29718000" y="27814312"/>
            <a:ext cx="13716000" cy="107721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This work was supported by NHGRI HG011758 (</a:t>
            </a:r>
            <a:r>
              <a:rPr lang="en-US" sz="3200" dirty="0" err="1">
                <a:latin typeface="Arial" panose="020B0604020202020204" pitchFamily="34" charset="0"/>
                <a:cs typeface="Arial" panose="020B0604020202020204" pitchFamily="34" charset="0"/>
              </a:rPr>
              <a:t>GREGoR</a:t>
            </a:r>
            <a:r>
              <a:rPr lang="en-US" sz="3200" dirty="0">
                <a:latin typeface="Arial" panose="020B0604020202020204" pitchFamily="34" charset="0"/>
                <a:cs typeface="Arial" panose="020B0604020202020204" pitchFamily="34" charset="0"/>
              </a:rPr>
              <a:t> Consortium)</a:t>
            </a:r>
          </a:p>
        </p:txBody>
      </p:sp>
      <p:sp>
        <p:nvSpPr>
          <p:cNvPr id="686" name="TextBox 685">
            <a:extLst>
              <a:ext uri="{FF2B5EF4-FFF2-40B4-BE49-F238E27FC236}">
                <a16:creationId xmlns:a16="http://schemas.microsoft.com/office/drawing/2014/main" id="{2B01C2ED-8B42-04A6-8EBD-0B0CD8912E20}"/>
              </a:ext>
            </a:extLst>
          </p:cNvPr>
          <p:cNvSpPr txBox="1"/>
          <p:nvPr/>
        </p:nvSpPr>
        <p:spPr>
          <a:xfrm>
            <a:off x="22257198" y="12146109"/>
            <a:ext cx="6654641" cy="5262979"/>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Figure 4. RAG-HPO has significantly improved precision and recall compared to competitors.  </a:t>
            </a:r>
            <a:r>
              <a:rPr lang="en-US" sz="2800" dirty="0">
                <a:latin typeface="Arial" panose="020B0604020202020204" pitchFamily="34" charset="0"/>
                <a:cs typeface="Arial" panose="020B0604020202020204" pitchFamily="34" charset="0"/>
              </a:rPr>
              <a:t>This radial graph demonstrates difference in precision, recall, and F1 scores of the HPO Analysis tools we analyzed. </a:t>
            </a:r>
            <a:r>
              <a:rPr lang="en-US" sz="2800" dirty="0">
                <a:solidFill>
                  <a:srgbClr val="0E0E0E"/>
                </a:solidFill>
                <a:effectLst/>
                <a:latin typeface="Arial" panose="020B0604020202020204" pitchFamily="34" charset="0"/>
                <a:cs typeface="Arial" panose="020B0604020202020204" pitchFamily="34" charset="0"/>
              </a:rPr>
              <a:t>The most notable improvement is in </a:t>
            </a:r>
            <a:r>
              <a:rPr lang="en-US" sz="2800" b="1" dirty="0">
                <a:solidFill>
                  <a:srgbClr val="0E0E0E"/>
                </a:solidFill>
                <a:effectLst/>
                <a:latin typeface="Arial" panose="020B0604020202020204" pitchFamily="34" charset="0"/>
                <a:cs typeface="Arial" panose="020B0604020202020204" pitchFamily="34" charset="0"/>
              </a:rPr>
              <a:t>recall</a:t>
            </a:r>
            <a:r>
              <a:rPr lang="en-US" sz="2800" dirty="0">
                <a:solidFill>
                  <a:srgbClr val="0E0E0E"/>
                </a:solidFill>
                <a:effectLst/>
                <a:latin typeface="Arial" panose="020B0604020202020204" pitchFamily="34" charset="0"/>
                <a:cs typeface="Arial" panose="020B0604020202020204" pitchFamily="34" charset="0"/>
              </a:rPr>
              <a:t>, where RAG-HPO excels due to the language model’s ability to comprehend the broader context of clinical notes. This enhanced recall, coupled with high precision, leads to a superior F1 score</a:t>
            </a:r>
            <a:r>
              <a:rPr lang="en-US" sz="2800" b="1" dirty="0">
                <a:solidFill>
                  <a:srgbClr val="0E0E0E"/>
                </a:solidFill>
                <a:effectLst/>
                <a:latin typeface="Arial" panose="020B0604020202020204" pitchFamily="34" charset="0"/>
                <a:cs typeface="Arial" panose="020B0604020202020204" pitchFamily="34" charset="0"/>
              </a:rPr>
              <a:t>.</a:t>
            </a:r>
            <a:endParaRPr lang="en-US" sz="2800" dirty="0">
              <a:solidFill>
                <a:srgbClr val="0E0E0E"/>
              </a:solidFill>
              <a:effectLst/>
              <a:latin typeface="Arial" panose="020B0604020202020204" pitchFamily="34" charset="0"/>
              <a:cs typeface="Arial" panose="020B0604020202020204" pitchFamily="34" charset="0"/>
            </a:endParaRPr>
          </a:p>
        </p:txBody>
      </p:sp>
      <p:sp>
        <p:nvSpPr>
          <p:cNvPr id="688" name="Rectangle 749">
            <a:extLst>
              <a:ext uri="{FF2B5EF4-FFF2-40B4-BE49-F238E27FC236}">
                <a16:creationId xmlns:a16="http://schemas.microsoft.com/office/drawing/2014/main" id="{94EB28D5-42C6-6515-D3E7-C909D21380AA}"/>
              </a:ext>
            </a:extLst>
          </p:cNvPr>
          <p:cNvSpPr>
            <a:spLocks noChangeAspect="1" noChangeArrowheads="1"/>
          </p:cNvSpPr>
          <p:nvPr/>
        </p:nvSpPr>
        <p:spPr bwMode="auto">
          <a:xfrm>
            <a:off x="29718000" y="28946244"/>
            <a:ext cx="13716000" cy="727689"/>
          </a:xfrm>
          <a:prstGeom prst="rect">
            <a:avLst/>
          </a:prstGeom>
          <a:solidFill>
            <a:srgbClr val="7F9CCC">
              <a:alpha val="54901"/>
            </a:srgbClr>
          </a:solidFill>
          <a:ln w="9525">
            <a:noFill/>
            <a:miter lim="800000"/>
            <a:headEnd/>
            <a:tailEnd/>
          </a:ln>
        </p:spPr>
        <p:txBody>
          <a:bodyPr wrap="none" lIns="103822" tIns="51912" rIns="103822" bIns="51912"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4086" b="1" dirty="0">
                <a:solidFill>
                  <a:srgbClr val="002664"/>
                </a:solidFill>
                <a:cs typeface="Arial" panose="020B0604020202020204" pitchFamily="34" charset="0"/>
              </a:rPr>
              <a:t>Contact Information</a:t>
            </a:r>
          </a:p>
        </p:txBody>
      </p:sp>
      <p:sp>
        <p:nvSpPr>
          <p:cNvPr id="690" name="Rectangle 689">
            <a:extLst>
              <a:ext uri="{FF2B5EF4-FFF2-40B4-BE49-F238E27FC236}">
                <a16:creationId xmlns:a16="http://schemas.microsoft.com/office/drawing/2014/main" id="{17292611-8E2C-0FEC-8F9C-AB708F4AC63D}"/>
              </a:ext>
            </a:extLst>
          </p:cNvPr>
          <p:cNvSpPr/>
          <p:nvPr/>
        </p:nvSpPr>
        <p:spPr>
          <a:xfrm>
            <a:off x="40170101" y="29768211"/>
            <a:ext cx="2743200" cy="2743200"/>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Rectangle 749">
            <a:extLst>
              <a:ext uri="{FF2B5EF4-FFF2-40B4-BE49-F238E27FC236}">
                <a16:creationId xmlns:a16="http://schemas.microsoft.com/office/drawing/2014/main" id="{7AA9BEDD-3165-2525-EBDA-7B676312073E}"/>
              </a:ext>
            </a:extLst>
          </p:cNvPr>
          <p:cNvSpPr>
            <a:spLocks noChangeAspect="1" noChangeArrowheads="1"/>
          </p:cNvSpPr>
          <p:nvPr/>
        </p:nvSpPr>
        <p:spPr bwMode="auto">
          <a:xfrm>
            <a:off x="29718000" y="12650107"/>
            <a:ext cx="13716000" cy="727689"/>
          </a:xfrm>
          <a:prstGeom prst="rect">
            <a:avLst/>
          </a:prstGeom>
          <a:solidFill>
            <a:srgbClr val="7F9CCC">
              <a:alpha val="54901"/>
            </a:srgbClr>
          </a:solidFill>
          <a:ln w="9525">
            <a:noFill/>
            <a:miter lim="800000"/>
            <a:headEnd/>
            <a:tailEnd/>
          </a:ln>
        </p:spPr>
        <p:txBody>
          <a:bodyPr wrap="none" lIns="103822" tIns="51912" rIns="103822" bIns="51912" anchor="ctr"/>
          <a:lstStyle>
            <a:lvl1pPr defTabSz="3275013">
              <a:defRPr sz="4200">
                <a:solidFill>
                  <a:schemeClr val="tx1"/>
                </a:solidFill>
                <a:latin typeface="Arial" pitchFamily="34" charset="0"/>
                <a:ea typeface="ＭＳ Ｐゴシック" pitchFamily="34" charset="-128"/>
              </a:defRPr>
            </a:lvl1pPr>
            <a:lvl2pPr marL="742950" indent="-285750" defTabSz="3275013">
              <a:defRPr sz="4200">
                <a:solidFill>
                  <a:schemeClr val="tx1"/>
                </a:solidFill>
                <a:latin typeface="Arial" pitchFamily="34" charset="0"/>
                <a:ea typeface="ＭＳ Ｐゴシック" pitchFamily="34" charset="-128"/>
              </a:defRPr>
            </a:lvl2pPr>
            <a:lvl3pPr marL="1143000" indent="-228600" defTabSz="3275013">
              <a:defRPr sz="4200">
                <a:solidFill>
                  <a:schemeClr val="tx1"/>
                </a:solidFill>
                <a:latin typeface="Arial" pitchFamily="34" charset="0"/>
                <a:ea typeface="ＭＳ Ｐゴシック" pitchFamily="34" charset="-128"/>
              </a:defRPr>
            </a:lvl3pPr>
            <a:lvl4pPr marL="1600200" indent="-228600" defTabSz="3275013">
              <a:defRPr sz="4200">
                <a:solidFill>
                  <a:schemeClr val="tx1"/>
                </a:solidFill>
                <a:latin typeface="Arial" pitchFamily="34" charset="0"/>
                <a:ea typeface="ＭＳ Ｐゴシック" pitchFamily="34" charset="-128"/>
              </a:defRPr>
            </a:lvl4pPr>
            <a:lvl5pPr marL="2057400" indent="-228600" defTabSz="3275013">
              <a:defRPr sz="4200">
                <a:solidFill>
                  <a:schemeClr val="tx1"/>
                </a:solidFill>
                <a:latin typeface="Arial" pitchFamily="34" charset="0"/>
                <a:ea typeface="ＭＳ Ｐゴシック" pitchFamily="34" charset="-128"/>
              </a:defRPr>
            </a:lvl5pPr>
            <a:lvl6pPr marL="25146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6pPr>
            <a:lvl7pPr marL="29718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7pPr>
            <a:lvl8pPr marL="34290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8pPr>
            <a:lvl9pPr marL="3886200" indent="-228600" defTabSz="3275013" eaLnBrk="0" fontAlgn="base" hangingPunct="0">
              <a:spcBef>
                <a:spcPct val="0"/>
              </a:spcBef>
              <a:spcAft>
                <a:spcPct val="0"/>
              </a:spcAft>
              <a:defRPr sz="4200">
                <a:solidFill>
                  <a:schemeClr val="tx1"/>
                </a:solidFill>
                <a:latin typeface="Arial" pitchFamily="34" charset="0"/>
                <a:ea typeface="ＭＳ Ｐゴシック" pitchFamily="34" charset="-128"/>
              </a:defRPr>
            </a:lvl9pPr>
          </a:lstStyle>
          <a:p>
            <a:pPr algn="ctr" eaLnBrk="1" hangingPunct="1">
              <a:defRPr/>
            </a:pPr>
            <a:r>
              <a:rPr lang="en-US" altLang="en-US" sz="4086" b="1" dirty="0">
                <a:solidFill>
                  <a:srgbClr val="002664"/>
                </a:solidFill>
                <a:cs typeface="Arial" panose="020B0604020202020204" pitchFamily="34" charset="0"/>
              </a:rPr>
              <a:t>DISCUSSION</a:t>
            </a:r>
          </a:p>
        </p:txBody>
      </p:sp>
      <p:pic>
        <p:nvPicPr>
          <p:cNvPr id="713" name="Content Placeholder 5">
            <a:extLst>
              <a:ext uri="{FF2B5EF4-FFF2-40B4-BE49-F238E27FC236}">
                <a16:creationId xmlns:a16="http://schemas.microsoft.com/office/drawing/2014/main" id="{5F891BC5-DBFE-665E-27D2-0EDFC25EE6AC}"/>
              </a:ext>
            </a:extLst>
          </p:cNvPr>
          <p:cNvPicPr>
            <a:picLocks noChangeAspect="1"/>
          </p:cNvPicPr>
          <p:nvPr/>
        </p:nvPicPr>
        <p:blipFill rotWithShape="1">
          <a:blip r:embed="rId24"/>
          <a:srcRect/>
          <a:stretch/>
        </p:blipFill>
        <p:spPr>
          <a:xfrm>
            <a:off x="29718000" y="4758822"/>
            <a:ext cx="7067625" cy="7793921"/>
          </a:xfrm>
          <a:prstGeom prst="rect">
            <a:avLst/>
          </a:prstGeom>
        </p:spPr>
      </p:pic>
      <p:sp>
        <p:nvSpPr>
          <p:cNvPr id="714" name="TextBox 713">
            <a:extLst>
              <a:ext uri="{FF2B5EF4-FFF2-40B4-BE49-F238E27FC236}">
                <a16:creationId xmlns:a16="http://schemas.microsoft.com/office/drawing/2014/main" id="{29B61A4E-FFD9-461D-F539-B23E8BAB0E92}"/>
              </a:ext>
            </a:extLst>
          </p:cNvPr>
          <p:cNvSpPr txBox="1"/>
          <p:nvPr/>
        </p:nvSpPr>
        <p:spPr>
          <a:xfrm>
            <a:off x="36906201" y="4727524"/>
            <a:ext cx="6527800" cy="7825219"/>
          </a:xfrm>
          <a:prstGeom prst="rect">
            <a:avLst/>
          </a:prstGeom>
          <a:noFill/>
        </p:spPr>
        <p:txBody>
          <a:bodyPr wrap="square" rtlCol="0">
            <a:spAutoFit/>
          </a:bodyPr>
          <a:lstStyle/>
          <a:p>
            <a:pPr algn="just">
              <a:spcBef>
                <a:spcPts val="900"/>
              </a:spcBef>
            </a:pPr>
            <a:r>
              <a:rPr lang="en-US" sz="3200" dirty="0">
                <a:solidFill>
                  <a:srgbClr val="0E0E0E"/>
                </a:solidFill>
                <a:effectLst/>
                <a:latin typeface="Arial" panose="020B0604020202020204" pitchFamily="34" charset="0"/>
                <a:cs typeface="Arial" panose="020B0604020202020204" pitchFamily="34" charset="0"/>
              </a:rPr>
              <a:t>• RAG-HPO supports iterative improvement, staying current as the HPO database evolves.</a:t>
            </a:r>
          </a:p>
          <a:p>
            <a:pPr algn="just">
              <a:spcBef>
                <a:spcPts val="900"/>
              </a:spcBef>
            </a:pPr>
            <a:r>
              <a:rPr lang="en-US" sz="3200" dirty="0">
                <a:solidFill>
                  <a:srgbClr val="0E0E0E"/>
                </a:solidFill>
                <a:effectLst/>
                <a:latin typeface="Arial" panose="020B0604020202020204" pitchFamily="34" charset="0"/>
                <a:cs typeface="Arial" panose="020B0604020202020204" pitchFamily="34" charset="0"/>
              </a:rPr>
              <a:t>• Designed to work with any LLM, RAG-HPO benefits from advances in language models without requiring redesign.</a:t>
            </a:r>
          </a:p>
          <a:p>
            <a:pPr algn="just">
              <a:spcBef>
                <a:spcPts val="900"/>
              </a:spcBef>
            </a:pPr>
            <a:r>
              <a:rPr lang="en-US" sz="3200" dirty="0">
                <a:solidFill>
                  <a:srgbClr val="0E0E0E"/>
                </a:solidFill>
                <a:effectLst/>
                <a:latin typeface="Arial" panose="020B0604020202020204" pitchFamily="34" charset="0"/>
                <a:cs typeface="Arial" panose="020B0604020202020204" pitchFamily="34" charset="0"/>
              </a:rPr>
              <a:t>• Unlike static tools, RAG-HPO can be updated easily by end users or through new version releases.</a:t>
            </a:r>
          </a:p>
          <a:p>
            <a:pPr algn="just">
              <a:spcBef>
                <a:spcPts val="900"/>
              </a:spcBef>
            </a:pPr>
            <a:r>
              <a:rPr lang="en-US" sz="3200" dirty="0">
                <a:solidFill>
                  <a:srgbClr val="0E0E0E"/>
                </a:solidFill>
                <a:effectLst/>
                <a:latin typeface="Arial" panose="020B0604020202020204" pitchFamily="34" charset="0"/>
                <a:cs typeface="Arial" panose="020B0604020202020204" pitchFamily="34" charset="0"/>
              </a:rPr>
              <a:t>• RAG-HPO’s vector database currently maps 54,000 phrases to HPO IDs, with the capacity to expand over time to improve precision</a:t>
            </a:r>
            <a:endParaRPr lang="en-US" sz="3200" dirty="0">
              <a:latin typeface="Arial" panose="020B0604020202020204" pitchFamily="34" charset="0"/>
              <a:cs typeface="Arial" panose="020B0604020202020204" pitchFamily="34" charset="0"/>
            </a:endParaRPr>
          </a:p>
        </p:txBody>
      </p:sp>
      <p:sp>
        <p:nvSpPr>
          <p:cNvPr id="715" name="TextBox 714">
            <a:extLst>
              <a:ext uri="{FF2B5EF4-FFF2-40B4-BE49-F238E27FC236}">
                <a16:creationId xmlns:a16="http://schemas.microsoft.com/office/drawing/2014/main" id="{15B42D9B-BB79-E48E-E9C5-4434B4D22854}"/>
              </a:ext>
            </a:extLst>
          </p:cNvPr>
          <p:cNvSpPr txBox="1"/>
          <p:nvPr/>
        </p:nvSpPr>
        <p:spPr>
          <a:xfrm>
            <a:off x="29718001" y="25665984"/>
            <a:ext cx="13716000" cy="107721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RAG-HPO is preparing for release onto </a:t>
            </a:r>
            <a:r>
              <a:rPr lang="en-US" sz="3200" dirty="0" err="1">
                <a:latin typeface="Arial" panose="020B0604020202020204" pitchFamily="34" charset="0"/>
                <a:cs typeface="Arial" panose="020B0604020202020204" pitchFamily="34" charset="0"/>
              </a:rPr>
              <a:t>Github</a:t>
            </a:r>
            <a:r>
              <a:rPr lang="en-US" sz="3200" dirty="0">
                <a:latin typeface="Arial" panose="020B0604020202020204" pitchFamily="34" charset="0"/>
                <a:cs typeface="Arial" panose="020B0604020202020204" pitchFamily="34" charset="0"/>
              </a:rPr>
              <a:t> and integration into analysis pipelines for rare genetic variant discovery and other clinical applications.</a:t>
            </a:r>
          </a:p>
        </p:txBody>
      </p:sp>
      <p:sp>
        <p:nvSpPr>
          <p:cNvPr id="717" name="TextBox 716">
            <a:extLst>
              <a:ext uri="{FF2B5EF4-FFF2-40B4-BE49-F238E27FC236}">
                <a16:creationId xmlns:a16="http://schemas.microsoft.com/office/drawing/2014/main" id="{D1A67BB9-0EA1-214B-DF37-A1F3C57E8B14}"/>
              </a:ext>
            </a:extLst>
          </p:cNvPr>
          <p:cNvSpPr txBox="1"/>
          <p:nvPr/>
        </p:nvSpPr>
        <p:spPr>
          <a:xfrm>
            <a:off x="10261213" y="6472673"/>
            <a:ext cx="220761" cy="523220"/>
          </a:xfrm>
          <a:prstGeom prst="rect">
            <a:avLst/>
          </a:prstGeom>
          <a:noFill/>
        </p:spPr>
        <p:txBody>
          <a:bodyPr wrap="square" rtlCol="0" anchor="ctr">
            <a:spAutoFit/>
          </a:bodyPr>
          <a:lstStyle/>
          <a:p>
            <a:pPr algn="ctr"/>
            <a:r>
              <a:rPr lang="en-US" sz="2800" dirty="0">
                <a:latin typeface="Arial" panose="020B0604020202020204" pitchFamily="34" charset="0"/>
                <a:cs typeface="Arial" panose="020B0604020202020204" pitchFamily="34" charset="0"/>
              </a:rPr>
              <a:t>1</a:t>
            </a:r>
          </a:p>
        </p:txBody>
      </p:sp>
      <p:sp>
        <p:nvSpPr>
          <p:cNvPr id="718" name="TextBox 717">
            <a:extLst>
              <a:ext uri="{FF2B5EF4-FFF2-40B4-BE49-F238E27FC236}">
                <a16:creationId xmlns:a16="http://schemas.microsoft.com/office/drawing/2014/main" id="{7A8A0931-429D-BDA9-38A9-200630B4AB32}"/>
              </a:ext>
            </a:extLst>
          </p:cNvPr>
          <p:cNvSpPr txBox="1"/>
          <p:nvPr/>
        </p:nvSpPr>
        <p:spPr>
          <a:xfrm>
            <a:off x="8949219" y="7557618"/>
            <a:ext cx="220761" cy="523220"/>
          </a:xfrm>
          <a:prstGeom prst="rect">
            <a:avLst/>
          </a:prstGeom>
          <a:noFill/>
        </p:spPr>
        <p:txBody>
          <a:bodyPr wrap="square" rtlCol="0" anchor="ctr">
            <a:spAutoFit/>
          </a:bodyPr>
          <a:lstStyle/>
          <a:p>
            <a:pPr algn="ctr"/>
            <a:r>
              <a:rPr lang="en-US" sz="2800" dirty="0">
                <a:latin typeface="Arial" panose="020B0604020202020204" pitchFamily="34" charset="0"/>
                <a:cs typeface="Arial" panose="020B0604020202020204" pitchFamily="34" charset="0"/>
              </a:rPr>
              <a:t>2</a:t>
            </a:r>
          </a:p>
        </p:txBody>
      </p:sp>
      <p:sp>
        <p:nvSpPr>
          <p:cNvPr id="719" name="TextBox 718">
            <a:extLst>
              <a:ext uri="{FF2B5EF4-FFF2-40B4-BE49-F238E27FC236}">
                <a16:creationId xmlns:a16="http://schemas.microsoft.com/office/drawing/2014/main" id="{F96D3A56-4205-74EF-1A2C-23D63DDE29EF}"/>
              </a:ext>
            </a:extLst>
          </p:cNvPr>
          <p:cNvSpPr txBox="1"/>
          <p:nvPr/>
        </p:nvSpPr>
        <p:spPr>
          <a:xfrm>
            <a:off x="10261213" y="7888439"/>
            <a:ext cx="220761" cy="523220"/>
          </a:xfrm>
          <a:prstGeom prst="rect">
            <a:avLst/>
          </a:prstGeom>
          <a:noFill/>
        </p:spPr>
        <p:txBody>
          <a:bodyPr wrap="square" rtlCol="0" anchor="ctr">
            <a:spAutoFit/>
          </a:bodyPr>
          <a:lstStyle/>
          <a:p>
            <a:pPr algn="ctr"/>
            <a:r>
              <a:rPr lang="en-US" sz="2800" dirty="0">
                <a:latin typeface="Arial" panose="020B0604020202020204" pitchFamily="34" charset="0"/>
                <a:cs typeface="Arial" panose="020B0604020202020204" pitchFamily="34" charset="0"/>
              </a:rPr>
              <a:t>3</a:t>
            </a:r>
          </a:p>
        </p:txBody>
      </p:sp>
      <p:pic>
        <p:nvPicPr>
          <p:cNvPr id="722" name="Picture 721" descr="A qr code with a few black squares&#10;&#10;Description automatically generated">
            <a:extLst>
              <a:ext uri="{FF2B5EF4-FFF2-40B4-BE49-F238E27FC236}">
                <a16:creationId xmlns:a16="http://schemas.microsoft.com/office/drawing/2014/main" id="{80639BA4-31DE-029A-B93A-4C9EB1586819}"/>
              </a:ext>
            </a:extLst>
          </p:cNvPr>
          <p:cNvPicPr>
            <a:picLocks noChangeAspect="1"/>
          </p:cNvPicPr>
          <p:nvPr/>
        </p:nvPicPr>
        <p:blipFill>
          <a:blip r:embed="rId25"/>
          <a:stretch>
            <a:fillRect/>
          </a:stretch>
        </p:blipFill>
        <p:spPr>
          <a:xfrm>
            <a:off x="40005000" y="29673933"/>
            <a:ext cx="3138120" cy="3138120"/>
          </a:xfrm>
          <a:prstGeom prst="rect">
            <a:avLst/>
          </a:prstGeom>
        </p:spPr>
      </p:pic>
      <p:sp>
        <p:nvSpPr>
          <p:cNvPr id="725" name="TextBox 724">
            <a:extLst>
              <a:ext uri="{FF2B5EF4-FFF2-40B4-BE49-F238E27FC236}">
                <a16:creationId xmlns:a16="http://schemas.microsoft.com/office/drawing/2014/main" id="{BCA82F7C-F725-EC47-1B68-AAB6D8272C62}"/>
              </a:ext>
            </a:extLst>
          </p:cNvPr>
          <p:cNvSpPr txBox="1"/>
          <p:nvPr/>
        </p:nvSpPr>
        <p:spPr>
          <a:xfrm>
            <a:off x="15823752" y="22823020"/>
            <a:ext cx="2252336" cy="530514"/>
          </a:xfrm>
          <a:prstGeom prst="rect">
            <a:avLst/>
          </a:prstGeom>
          <a:noFill/>
          <a:ln>
            <a:noFill/>
          </a:ln>
        </p:spPr>
        <p:txBody>
          <a:bodyPr wrap="square" rtlCol="0">
            <a:spAutoFit/>
          </a:bodyPr>
          <a:lstStyle/>
          <a:p>
            <a:pPr algn="ctr"/>
            <a:r>
              <a:rPr lang="en-US" sz="2800" b="1" dirty="0">
                <a:latin typeface="Arial" panose="020B0604020202020204" pitchFamily="34" charset="0"/>
                <a:cs typeface="Arial" panose="020B0604020202020204" pitchFamily="34" charset="0"/>
              </a:rPr>
              <a:t>RAG-HPO</a:t>
            </a:r>
          </a:p>
        </p:txBody>
      </p:sp>
      <p:sp>
        <p:nvSpPr>
          <p:cNvPr id="726" name="TextBox 725">
            <a:extLst>
              <a:ext uri="{FF2B5EF4-FFF2-40B4-BE49-F238E27FC236}">
                <a16:creationId xmlns:a16="http://schemas.microsoft.com/office/drawing/2014/main" id="{1D853968-3847-BFEC-003E-78EBC6AF572C}"/>
              </a:ext>
            </a:extLst>
          </p:cNvPr>
          <p:cNvSpPr txBox="1"/>
          <p:nvPr/>
        </p:nvSpPr>
        <p:spPr>
          <a:xfrm>
            <a:off x="15966613" y="27599242"/>
            <a:ext cx="2060563" cy="530514"/>
          </a:xfrm>
          <a:prstGeom prst="rect">
            <a:avLst/>
          </a:prstGeom>
          <a:noFill/>
          <a:ln>
            <a:noFill/>
          </a:ln>
        </p:spPr>
        <p:txBody>
          <a:bodyPr wrap="square" rtlCol="0">
            <a:spAutoFit/>
          </a:bodyPr>
          <a:lstStyle/>
          <a:p>
            <a:pPr algn="ctr"/>
            <a:r>
              <a:rPr lang="en-US" sz="2800" b="1" dirty="0" err="1">
                <a:latin typeface="Arial" panose="020B0604020202020204" pitchFamily="34" charset="0"/>
                <a:cs typeface="Arial" panose="020B0604020202020204" pitchFamily="34" charset="0"/>
              </a:rPr>
              <a:t>ClinPhen</a:t>
            </a:r>
            <a:endParaRPr lang="en-US" sz="2800" b="1" dirty="0">
              <a:latin typeface="Arial" panose="020B0604020202020204" pitchFamily="34" charset="0"/>
              <a:cs typeface="Arial" panose="020B0604020202020204" pitchFamily="34" charset="0"/>
            </a:endParaRPr>
          </a:p>
        </p:txBody>
      </p:sp>
      <p:sp>
        <p:nvSpPr>
          <p:cNvPr id="727" name="TextBox 726">
            <a:extLst>
              <a:ext uri="{FF2B5EF4-FFF2-40B4-BE49-F238E27FC236}">
                <a16:creationId xmlns:a16="http://schemas.microsoft.com/office/drawing/2014/main" id="{6EC3CEF7-8A7C-10B8-50F9-280B5D47B66F}"/>
              </a:ext>
            </a:extLst>
          </p:cNvPr>
          <p:cNvSpPr txBox="1"/>
          <p:nvPr/>
        </p:nvSpPr>
        <p:spPr>
          <a:xfrm>
            <a:off x="19894862" y="27616270"/>
            <a:ext cx="2060563" cy="523220"/>
          </a:xfrm>
          <a:prstGeom prst="rect">
            <a:avLst/>
          </a:prstGeom>
          <a:noFill/>
          <a:ln>
            <a:noFill/>
          </a:ln>
        </p:spPr>
        <p:txBody>
          <a:bodyPr wrap="square" rtlCol="0">
            <a:spAutoFit/>
          </a:bodyPr>
          <a:lstStyle/>
          <a:p>
            <a:pPr algn="ctr"/>
            <a:r>
              <a:rPr lang="en-US" sz="2800" b="1" dirty="0">
                <a:latin typeface="Arial" panose="020B0604020202020204" pitchFamily="34" charset="0"/>
                <a:cs typeface="Arial" panose="020B0604020202020204" pitchFamily="34" charset="0"/>
              </a:rPr>
              <a:t>Doc2HPO</a:t>
            </a:r>
          </a:p>
        </p:txBody>
      </p:sp>
      <p:sp>
        <p:nvSpPr>
          <p:cNvPr id="728" name="TextBox 727">
            <a:extLst>
              <a:ext uri="{FF2B5EF4-FFF2-40B4-BE49-F238E27FC236}">
                <a16:creationId xmlns:a16="http://schemas.microsoft.com/office/drawing/2014/main" id="{A827FC32-7923-7CD4-5E83-45345AFC8A3C}"/>
              </a:ext>
            </a:extLst>
          </p:cNvPr>
          <p:cNvSpPr txBox="1"/>
          <p:nvPr/>
        </p:nvSpPr>
        <p:spPr>
          <a:xfrm>
            <a:off x="19647527" y="22791489"/>
            <a:ext cx="2555232" cy="530514"/>
          </a:xfrm>
          <a:prstGeom prst="rect">
            <a:avLst/>
          </a:prstGeom>
          <a:noFill/>
          <a:ln>
            <a:noFill/>
          </a:ln>
        </p:spPr>
        <p:txBody>
          <a:bodyPr wrap="square" rtlCol="0">
            <a:spAutoFit/>
          </a:bodyPr>
          <a:lstStyle/>
          <a:p>
            <a:pPr algn="ctr"/>
            <a:r>
              <a:rPr lang="en-US" sz="2800" b="1" dirty="0" err="1">
                <a:latin typeface="Arial" panose="020B0604020202020204" pitchFamily="34" charset="0"/>
                <a:cs typeface="Arial" panose="020B0604020202020204" pitchFamily="34" charset="0"/>
              </a:rPr>
              <a:t>FastHPOCR</a:t>
            </a:r>
            <a:endParaRPr lang="en-US" sz="2800" b="1" dirty="0">
              <a:latin typeface="Arial" panose="020B0604020202020204" pitchFamily="34" charset="0"/>
              <a:cs typeface="Arial" panose="020B0604020202020204" pitchFamily="34" charset="0"/>
            </a:endParaRPr>
          </a:p>
        </p:txBody>
      </p:sp>
      <p:grpSp>
        <p:nvGrpSpPr>
          <p:cNvPr id="729" name="Group 728">
            <a:extLst>
              <a:ext uri="{FF2B5EF4-FFF2-40B4-BE49-F238E27FC236}">
                <a16:creationId xmlns:a16="http://schemas.microsoft.com/office/drawing/2014/main" id="{C6742BB7-2DEF-BD23-A01D-2D77149D5158}"/>
              </a:ext>
            </a:extLst>
          </p:cNvPr>
          <p:cNvGrpSpPr/>
          <p:nvPr/>
        </p:nvGrpSpPr>
        <p:grpSpPr>
          <a:xfrm>
            <a:off x="14559032" y="18512992"/>
            <a:ext cx="4125379" cy="4293470"/>
            <a:chOff x="714315" y="6339590"/>
            <a:chExt cx="1929771" cy="2008401"/>
          </a:xfrm>
        </p:grpSpPr>
        <p:pic>
          <p:nvPicPr>
            <p:cNvPr id="730" name="Picture 729">
              <a:extLst>
                <a:ext uri="{FF2B5EF4-FFF2-40B4-BE49-F238E27FC236}">
                  <a16:creationId xmlns:a16="http://schemas.microsoft.com/office/drawing/2014/main" id="{6D92E6A1-BF18-75CD-38AC-D90632689A1A}"/>
                </a:ext>
              </a:extLst>
            </p:cNvPr>
            <p:cNvPicPr>
              <a:picLocks noChangeAspect="1"/>
            </p:cNvPicPr>
            <p:nvPr/>
          </p:nvPicPr>
          <p:blipFill rotWithShape="1">
            <a:blip r:embed="rId26"/>
            <a:srcRect l="11273" t="14062" r="10959" b="11396"/>
            <a:stretch/>
          </p:blipFill>
          <p:spPr>
            <a:xfrm>
              <a:off x="1028875" y="6744952"/>
              <a:ext cx="1615211" cy="1603039"/>
            </a:xfrm>
            <a:prstGeom prst="ellipse">
              <a:avLst/>
            </a:prstGeom>
          </p:spPr>
        </p:pic>
        <p:sp>
          <p:nvSpPr>
            <p:cNvPr id="731" name="TextBox 730">
              <a:extLst>
                <a:ext uri="{FF2B5EF4-FFF2-40B4-BE49-F238E27FC236}">
                  <a16:creationId xmlns:a16="http://schemas.microsoft.com/office/drawing/2014/main" id="{71EF2FB1-E86C-1441-B7A8-DCFEB426E35C}"/>
                </a:ext>
              </a:extLst>
            </p:cNvPr>
            <p:cNvSpPr txBox="1"/>
            <p:nvPr/>
          </p:nvSpPr>
          <p:spPr>
            <a:xfrm>
              <a:off x="1783386" y="7631228"/>
              <a:ext cx="573788" cy="446313"/>
            </a:xfrm>
            <a:prstGeom prst="rect">
              <a:avLst/>
            </a:prstGeom>
            <a:noFill/>
          </p:spPr>
          <p:txBody>
            <a:bodyPr wrap="none" rtlCol="0">
              <a:spAutoFit/>
            </a:bodyPr>
            <a:lstStyle/>
            <a:p>
              <a:pPr algn="ctr"/>
              <a:r>
                <a:rPr lang="en-US" sz="2800" dirty="0">
                  <a:solidFill>
                    <a:schemeClr val="bg2"/>
                  </a:solidFill>
                  <a:latin typeface="Arial" panose="020B0604020202020204" pitchFamily="34" charset="0"/>
                  <a:cs typeface="Arial" panose="020B0604020202020204" pitchFamily="34" charset="0"/>
                </a:rPr>
                <a:t>84.2%</a:t>
              </a:r>
            </a:p>
            <a:p>
              <a:pPr algn="ctr"/>
              <a:r>
                <a:rPr lang="en-US" sz="2800" dirty="0">
                  <a:solidFill>
                    <a:schemeClr val="bg2"/>
                  </a:solidFill>
                  <a:latin typeface="Arial" panose="020B0604020202020204" pitchFamily="34" charset="0"/>
                  <a:cs typeface="Arial" panose="020B0604020202020204" pitchFamily="34" charset="0"/>
                </a:rPr>
                <a:t>(1368)</a:t>
              </a:r>
            </a:p>
          </p:txBody>
        </p:sp>
        <p:sp>
          <p:nvSpPr>
            <p:cNvPr id="732" name="TextBox 731">
              <a:extLst>
                <a:ext uri="{FF2B5EF4-FFF2-40B4-BE49-F238E27FC236}">
                  <a16:creationId xmlns:a16="http://schemas.microsoft.com/office/drawing/2014/main" id="{3F4EEF6D-1E74-6923-E633-4524F6F675D1}"/>
                </a:ext>
              </a:extLst>
            </p:cNvPr>
            <p:cNvSpPr txBox="1"/>
            <p:nvPr/>
          </p:nvSpPr>
          <p:spPr>
            <a:xfrm>
              <a:off x="918641" y="6540588"/>
              <a:ext cx="469558" cy="446313"/>
            </a:xfrm>
            <a:prstGeom prst="rect">
              <a:avLst/>
            </a:prstGeom>
            <a:noFill/>
          </p:spPr>
          <p:txBody>
            <a:bodyPr wrap="none" rtlCol="0">
              <a:spAutoFit/>
            </a:bodyPr>
            <a:lstStyle/>
            <a:p>
              <a:pPr algn="ctr"/>
              <a:r>
                <a:rPr lang="en-US" sz="2800" dirty="0">
                  <a:solidFill>
                    <a:srgbClr val="E25759"/>
                  </a:solidFill>
                  <a:latin typeface="Arial" panose="020B0604020202020204" pitchFamily="34" charset="0"/>
                  <a:cs typeface="Arial" panose="020B0604020202020204" pitchFamily="34" charset="0"/>
                </a:rPr>
                <a:t>5.3%</a:t>
              </a:r>
            </a:p>
            <a:p>
              <a:pPr algn="ctr"/>
              <a:r>
                <a:rPr lang="en-US" sz="2800" dirty="0">
                  <a:solidFill>
                    <a:srgbClr val="E25759"/>
                  </a:solidFill>
                  <a:latin typeface="Arial" panose="020B0604020202020204" pitchFamily="34" charset="0"/>
                  <a:cs typeface="Arial" panose="020B0604020202020204" pitchFamily="34" charset="0"/>
                </a:rPr>
                <a:t>(86)</a:t>
              </a:r>
            </a:p>
          </p:txBody>
        </p:sp>
        <p:sp>
          <p:nvSpPr>
            <p:cNvPr id="733" name="TextBox 732">
              <a:extLst>
                <a:ext uri="{FF2B5EF4-FFF2-40B4-BE49-F238E27FC236}">
                  <a16:creationId xmlns:a16="http://schemas.microsoft.com/office/drawing/2014/main" id="{DB570873-F33E-3B59-F602-39787B1E70E8}"/>
                </a:ext>
              </a:extLst>
            </p:cNvPr>
            <p:cNvSpPr txBox="1"/>
            <p:nvPr/>
          </p:nvSpPr>
          <p:spPr>
            <a:xfrm>
              <a:off x="1297411" y="6357484"/>
              <a:ext cx="480056" cy="446313"/>
            </a:xfrm>
            <a:prstGeom prst="rect">
              <a:avLst/>
            </a:prstGeom>
            <a:noFill/>
          </p:spPr>
          <p:txBody>
            <a:bodyPr wrap="none" rtlCol="0">
              <a:spAutoFit/>
            </a:bodyPr>
            <a:lstStyle/>
            <a:p>
              <a:pPr algn="ctr"/>
              <a:r>
                <a:rPr lang="en-US" sz="2800" dirty="0">
                  <a:solidFill>
                    <a:srgbClr val="77B7B3"/>
                  </a:solidFill>
                  <a:latin typeface="Arial" panose="020B0604020202020204" pitchFamily="34" charset="0"/>
                  <a:cs typeface="Arial" panose="020B0604020202020204" pitchFamily="34" charset="0"/>
                </a:rPr>
                <a:t>6.6%</a:t>
              </a:r>
            </a:p>
            <a:p>
              <a:pPr algn="ctr"/>
              <a:r>
                <a:rPr lang="en-US" sz="2800" dirty="0">
                  <a:solidFill>
                    <a:srgbClr val="77B7B3"/>
                  </a:solidFill>
                  <a:latin typeface="Arial" panose="020B0604020202020204" pitchFamily="34" charset="0"/>
                  <a:cs typeface="Arial" panose="020B0604020202020204" pitchFamily="34" charset="0"/>
                </a:rPr>
                <a:t>(107)</a:t>
              </a:r>
            </a:p>
          </p:txBody>
        </p:sp>
        <p:sp>
          <p:nvSpPr>
            <p:cNvPr id="734" name="TextBox 733">
              <a:extLst>
                <a:ext uri="{FF2B5EF4-FFF2-40B4-BE49-F238E27FC236}">
                  <a16:creationId xmlns:a16="http://schemas.microsoft.com/office/drawing/2014/main" id="{01D4B13D-92AA-680D-BA0A-904A7BD38BDF}"/>
                </a:ext>
              </a:extLst>
            </p:cNvPr>
            <p:cNvSpPr txBox="1"/>
            <p:nvPr/>
          </p:nvSpPr>
          <p:spPr>
            <a:xfrm>
              <a:off x="1726532" y="6339590"/>
              <a:ext cx="469558" cy="446313"/>
            </a:xfrm>
            <a:prstGeom prst="rect">
              <a:avLst/>
            </a:prstGeom>
            <a:noFill/>
          </p:spPr>
          <p:txBody>
            <a:bodyPr wrap="none" rtlCol="0">
              <a:spAutoFit/>
            </a:bodyPr>
            <a:lstStyle/>
            <a:p>
              <a:pPr algn="ctr"/>
              <a:r>
                <a:rPr lang="en-US" sz="2800" dirty="0">
                  <a:solidFill>
                    <a:srgbClr val="4E79A7"/>
                  </a:solidFill>
                  <a:latin typeface="Arial" panose="020B0604020202020204" pitchFamily="34" charset="0"/>
                  <a:cs typeface="Arial" panose="020B0604020202020204" pitchFamily="34" charset="0"/>
                </a:rPr>
                <a:t>3.4%</a:t>
              </a:r>
            </a:p>
            <a:p>
              <a:pPr algn="ctr"/>
              <a:r>
                <a:rPr lang="en-US" sz="2800" dirty="0">
                  <a:solidFill>
                    <a:srgbClr val="4E79A7"/>
                  </a:solidFill>
                  <a:latin typeface="Arial" panose="020B0604020202020204" pitchFamily="34" charset="0"/>
                  <a:cs typeface="Arial" panose="020B0604020202020204" pitchFamily="34" charset="0"/>
                </a:rPr>
                <a:t>(56)</a:t>
              </a:r>
            </a:p>
          </p:txBody>
        </p:sp>
        <p:sp>
          <p:nvSpPr>
            <p:cNvPr id="735" name="TextBox 734">
              <a:extLst>
                <a:ext uri="{FF2B5EF4-FFF2-40B4-BE49-F238E27FC236}">
                  <a16:creationId xmlns:a16="http://schemas.microsoft.com/office/drawing/2014/main" id="{878576AE-B3F5-C8FD-C6AD-660A1CAF6782}"/>
                </a:ext>
              </a:extLst>
            </p:cNvPr>
            <p:cNvSpPr txBox="1"/>
            <p:nvPr/>
          </p:nvSpPr>
          <p:spPr>
            <a:xfrm>
              <a:off x="714315" y="6942544"/>
              <a:ext cx="469558" cy="446313"/>
            </a:xfrm>
            <a:prstGeom prst="rect">
              <a:avLst/>
            </a:prstGeom>
            <a:noFill/>
          </p:spPr>
          <p:txBody>
            <a:bodyPr wrap="none" rtlCol="0">
              <a:spAutoFit/>
            </a:bodyPr>
            <a:lstStyle/>
            <a:p>
              <a:pPr algn="ctr"/>
              <a:r>
                <a:rPr lang="en-US" sz="2800" dirty="0">
                  <a:solidFill>
                    <a:srgbClr val="F28E2A"/>
                  </a:solidFill>
                  <a:latin typeface="Arial" panose="020B0604020202020204" pitchFamily="34" charset="0"/>
                  <a:cs typeface="Arial" panose="020B0604020202020204" pitchFamily="34" charset="0"/>
                </a:rPr>
                <a:t>0.4%</a:t>
              </a:r>
            </a:p>
            <a:p>
              <a:pPr algn="ctr"/>
              <a:r>
                <a:rPr lang="en-US" sz="2800" dirty="0">
                  <a:solidFill>
                    <a:srgbClr val="F28E2A"/>
                  </a:solidFill>
                  <a:latin typeface="Arial" panose="020B0604020202020204" pitchFamily="34" charset="0"/>
                  <a:cs typeface="Arial" panose="020B0604020202020204" pitchFamily="34" charset="0"/>
                </a:rPr>
                <a:t>(7)</a:t>
              </a:r>
            </a:p>
          </p:txBody>
        </p:sp>
      </p:grpSp>
      <p:grpSp>
        <p:nvGrpSpPr>
          <p:cNvPr id="736" name="Group 735">
            <a:extLst>
              <a:ext uri="{FF2B5EF4-FFF2-40B4-BE49-F238E27FC236}">
                <a16:creationId xmlns:a16="http://schemas.microsoft.com/office/drawing/2014/main" id="{E55D9643-79BF-DFAA-5683-68F2BB07F30E}"/>
              </a:ext>
            </a:extLst>
          </p:cNvPr>
          <p:cNvGrpSpPr/>
          <p:nvPr/>
        </p:nvGrpSpPr>
        <p:grpSpPr>
          <a:xfrm>
            <a:off x="19165261" y="23291865"/>
            <a:ext cx="3519765" cy="4416525"/>
            <a:chOff x="2483496" y="5922761"/>
            <a:chExt cx="1457832" cy="1829256"/>
          </a:xfrm>
        </p:grpSpPr>
        <p:pic>
          <p:nvPicPr>
            <p:cNvPr id="737" name="Picture 736">
              <a:extLst>
                <a:ext uri="{FF2B5EF4-FFF2-40B4-BE49-F238E27FC236}">
                  <a16:creationId xmlns:a16="http://schemas.microsoft.com/office/drawing/2014/main" id="{9C92803C-2191-59EE-0B7D-0C4EBB47F269}"/>
                </a:ext>
              </a:extLst>
            </p:cNvPr>
            <p:cNvPicPr>
              <a:picLocks noChangeAspect="1"/>
            </p:cNvPicPr>
            <p:nvPr/>
          </p:nvPicPr>
          <p:blipFill>
            <a:blip r:embed="rId27"/>
            <a:srcRect l="10459" t="13451" r="10491" b="9923"/>
            <a:stretch/>
          </p:blipFill>
          <p:spPr>
            <a:xfrm>
              <a:off x="2494788" y="6300206"/>
              <a:ext cx="1446540" cy="1451811"/>
            </a:xfrm>
            <a:prstGeom prst="ellipse">
              <a:avLst/>
            </a:prstGeom>
          </p:spPr>
        </p:pic>
        <p:sp>
          <p:nvSpPr>
            <p:cNvPr id="738" name="TextBox 737">
              <a:extLst>
                <a:ext uri="{FF2B5EF4-FFF2-40B4-BE49-F238E27FC236}">
                  <a16:creationId xmlns:a16="http://schemas.microsoft.com/office/drawing/2014/main" id="{2439975E-DED4-D743-E746-132C52F0D08D}"/>
                </a:ext>
              </a:extLst>
            </p:cNvPr>
            <p:cNvSpPr txBox="1"/>
            <p:nvPr/>
          </p:nvSpPr>
          <p:spPr>
            <a:xfrm>
              <a:off x="2968682" y="7146361"/>
              <a:ext cx="498751" cy="395176"/>
            </a:xfrm>
            <a:prstGeom prst="rect">
              <a:avLst/>
            </a:prstGeom>
            <a:noFill/>
          </p:spPr>
          <p:txBody>
            <a:bodyPr wrap="none" rtlCol="0">
              <a:spAutoFit/>
            </a:bodyPr>
            <a:lstStyle/>
            <a:p>
              <a:pPr algn="ctr"/>
              <a:r>
                <a:rPr lang="en-US" sz="2800" dirty="0">
                  <a:solidFill>
                    <a:schemeClr val="bg2"/>
                  </a:solidFill>
                  <a:latin typeface="Arial" panose="020B0604020202020204" pitchFamily="34" charset="0"/>
                  <a:cs typeface="Arial" panose="020B0604020202020204" pitchFamily="34" charset="0"/>
                </a:rPr>
                <a:t>72.1%</a:t>
              </a:r>
            </a:p>
            <a:p>
              <a:pPr algn="ctr"/>
              <a:r>
                <a:rPr lang="en-US" sz="2800" dirty="0">
                  <a:solidFill>
                    <a:schemeClr val="bg2"/>
                  </a:solidFill>
                  <a:latin typeface="Arial" panose="020B0604020202020204" pitchFamily="34" charset="0"/>
                  <a:cs typeface="Arial" panose="020B0604020202020204" pitchFamily="34" charset="0"/>
                </a:rPr>
                <a:t>(645)</a:t>
              </a:r>
            </a:p>
          </p:txBody>
        </p:sp>
        <p:sp>
          <p:nvSpPr>
            <p:cNvPr id="739" name="TextBox 738">
              <a:extLst>
                <a:ext uri="{FF2B5EF4-FFF2-40B4-BE49-F238E27FC236}">
                  <a16:creationId xmlns:a16="http://schemas.microsoft.com/office/drawing/2014/main" id="{5E4B16A2-D97C-139E-BA1E-44B7AAECFD15}"/>
                </a:ext>
              </a:extLst>
            </p:cNvPr>
            <p:cNvSpPr txBox="1"/>
            <p:nvPr/>
          </p:nvSpPr>
          <p:spPr>
            <a:xfrm>
              <a:off x="2483496" y="6074032"/>
              <a:ext cx="415758" cy="395176"/>
            </a:xfrm>
            <a:prstGeom prst="rect">
              <a:avLst/>
            </a:prstGeom>
            <a:noFill/>
          </p:spPr>
          <p:txBody>
            <a:bodyPr wrap="none" rtlCol="0">
              <a:spAutoFit/>
            </a:bodyPr>
            <a:lstStyle/>
            <a:p>
              <a:pPr algn="ctr"/>
              <a:r>
                <a:rPr lang="en-US" sz="2800" dirty="0">
                  <a:solidFill>
                    <a:srgbClr val="E25759"/>
                  </a:solidFill>
                  <a:latin typeface="Arial" panose="020B0604020202020204" pitchFamily="34" charset="0"/>
                  <a:cs typeface="Arial" panose="020B0604020202020204" pitchFamily="34" charset="0"/>
                </a:rPr>
                <a:t>8.2%</a:t>
              </a:r>
            </a:p>
            <a:p>
              <a:pPr algn="ctr"/>
              <a:r>
                <a:rPr lang="en-US" sz="2800" dirty="0">
                  <a:solidFill>
                    <a:srgbClr val="E25759"/>
                  </a:solidFill>
                  <a:latin typeface="Arial" panose="020B0604020202020204" pitchFamily="34" charset="0"/>
                  <a:cs typeface="Arial" panose="020B0604020202020204" pitchFamily="34" charset="0"/>
                </a:rPr>
                <a:t>(73)</a:t>
              </a:r>
            </a:p>
          </p:txBody>
        </p:sp>
        <p:sp>
          <p:nvSpPr>
            <p:cNvPr id="740" name="TextBox 739">
              <a:extLst>
                <a:ext uri="{FF2B5EF4-FFF2-40B4-BE49-F238E27FC236}">
                  <a16:creationId xmlns:a16="http://schemas.microsoft.com/office/drawing/2014/main" id="{5C332B00-6B21-3E30-8E81-2F148C3CAC76}"/>
                </a:ext>
              </a:extLst>
            </p:cNvPr>
            <p:cNvSpPr txBox="1"/>
            <p:nvPr/>
          </p:nvSpPr>
          <p:spPr>
            <a:xfrm>
              <a:off x="2998792" y="5922761"/>
              <a:ext cx="415759" cy="395176"/>
            </a:xfrm>
            <a:prstGeom prst="rect">
              <a:avLst/>
            </a:prstGeom>
            <a:noFill/>
          </p:spPr>
          <p:txBody>
            <a:bodyPr wrap="none" rtlCol="0">
              <a:spAutoFit/>
            </a:bodyPr>
            <a:lstStyle/>
            <a:p>
              <a:pPr algn="ctr"/>
              <a:r>
                <a:rPr lang="en-US" sz="2800" dirty="0">
                  <a:solidFill>
                    <a:srgbClr val="77B7B3"/>
                  </a:solidFill>
                  <a:latin typeface="Arial" panose="020B0604020202020204" pitchFamily="34" charset="0"/>
                  <a:cs typeface="Arial" panose="020B0604020202020204" pitchFamily="34" charset="0"/>
                </a:rPr>
                <a:t>9.3%</a:t>
              </a:r>
            </a:p>
            <a:p>
              <a:pPr algn="ctr"/>
              <a:r>
                <a:rPr lang="en-US" sz="2800" dirty="0">
                  <a:solidFill>
                    <a:srgbClr val="77B7B3"/>
                  </a:solidFill>
                  <a:latin typeface="Arial" panose="020B0604020202020204" pitchFamily="34" charset="0"/>
                  <a:cs typeface="Arial" panose="020B0604020202020204" pitchFamily="34" charset="0"/>
                </a:rPr>
                <a:t>(83)</a:t>
              </a:r>
            </a:p>
          </p:txBody>
        </p:sp>
        <p:sp>
          <p:nvSpPr>
            <p:cNvPr id="741" name="TextBox 740">
              <a:extLst>
                <a:ext uri="{FF2B5EF4-FFF2-40B4-BE49-F238E27FC236}">
                  <a16:creationId xmlns:a16="http://schemas.microsoft.com/office/drawing/2014/main" id="{65272513-B0B6-AEB0-8AA3-7C879DEC5A02}"/>
                </a:ext>
              </a:extLst>
            </p:cNvPr>
            <p:cNvSpPr txBox="1"/>
            <p:nvPr/>
          </p:nvSpPr>
          <p:spPr>
            <a:xfrm>
              <a:off x="3433497" y="6035285"/>
              <a:ext cx="498751" cy="395176"/>
            </a:xfrm>
            <a:prstGeom prst="rect">
              <a:avLst/>
            </a:prstGeom>
            <a:noFill/>
          </p:spPr>
          <p:txBody>
            <a:bodyPr wrap="none" rtlCol="0">
              <a:spAutoFit/>
            </a:bodyPr>
            <a:lstStyle/>
            <a:p>
              <a:pPr algn="ctr"/>
              <a:r>
                <a:rPr lang="en-US" sz="2800" dirty="0">
                  <a:solidFill>
                    <a:srgbClr val="4E79A7"/>
                  </a:solidFill>
                  <a:latin typeface="Arial" panose="020B0604020202020204" pitchFamily="34" charset="0"/>
                  <a:cs typeface="Arial" panose="020B0604020202020204" pitchFamily="34" charset="0"/>
                </a:rPr>
                <a:t>10.4%</a:t>
              </a:r>
            </a:p>
            <a:p>
              <a:pPr algn="ctr"/>
              <a:r>
                <a:rPr lang="en-US" sz="2800" dirty="0">
                  <a:solidFill>
                    <a:srgbClr val="4E79A7"/>
                  </a:solidFill>
                  <a:latin typeface="Arial" panose="020B0604020202020204" pitchFamily="34" charset="0"/>
                  <a:cs typeface="Arial" panose="020B0604020202020204" pitchFamily="34" charset="0"/>
                </a:rPr>
                <a:t>(93)</a:t>
              </a:r>
            </a:p>
          </p:txBody>
        </p:sp>
      </p:grpSp>
      <p:grpSp>
        <p:nvGrpSpPr>
          <p:cNvPr id="742" name="Group 741">
            <a:extLst>
              <a:ext uri="{FF2B5EF4-FFF2-40B4-BE49-F238E27FC236}">
                <a16:creationId xmlns:a16="http://schemas.microsoft.com/office/drawing/2014/main" id="{B1FD405E-E406-B93D-CBB2-82D0AE162AD2}"/>
              </a:ext>
            </a:extLst>
          </p:cNvPr>
          <p:cNvGrpSpPr/>
          <p:nvPr/>
        </p:nvGrpSpPr>
        <p:grpSpPr>
          <a:xfrm>
            <a:off x="14710802" y="23290505"/>
            <a:ext cx="4535731" cy="4308737"/>
            <a:chOff x="446047" y="4919850"/>
            <a:chExt cx="1878629" cy="1784612"/>
          </a:xfrm>
        </p:grpSpPr>
        <p:pic>
          <p:nvPicPr>
            <p:cNvPr id="743" name="Picture 742">
              <a:extLst>
                <a:ext uri="{FF2B5EF4-FFF2-40B4-BE49-F238E27FC236}">
                  <a16:creationId xmlns:a16="http://schemas.microsoft.com/office/drawing/2014/main" id="{C8749027-2863-AB10-ED3A-1D1770F7D9E6}"/>
                </a:ext>
              </a:extLst>
            </p:cNvPr>
            <p:cNvPicPr>
              <a:picLocks noChangeAspect="1"/>
            </p:cNvPicPr>
            <p:nvPr/>
          </p:nvPicPr>
          <p:blipFill>
            <a:blip r:embed="rId28"/>
            <a:srcRect l="9002" t="13241" r="8525" b="9658"/>
            <a:stretch/>
          </p:blipFill>
          <p:spPr>
            <a:xfrm>
              <a:off x="656252" y="5252651"/>
              <a:ext cx="1499859" cy="1451811"/>
            </a:xfrm>
            <a:prstGeom prst="ellipse">
              <a:avLst/>
            </a:prstGeom>
          </p:spPr>
        </p:pic>
        <p:sp>
          <p:nvSpPr>
            <p:cNvPr id="744" name="TextBox 743">
              <a:extLst>
                <a:ext uri="{FF2B5EF4-FFF2-40B4-BE49-F238E27FC236}">
                  <a16:creationId xmlns:a16="http://schemas.microsoft.com/office/drawing/2014/main" id="{766F3A51-3BEC-D93F-4653-AF10C312DCD6}"/>
                </a:ext>
              </a:extLst>
            </p:cNvPr>
            <p:cNvSpPr txBox="1"/>
            <p:nvPr/>
          </p:nvSpPr>
          <p:spPr>
            <a:xfrm>
              <a:off x="1124370" y="6181155"/>
              <a:ext cx="498751" cy="395176"/>
            </a:xfrm>
            <a:prstGeom prst="rect">
              <a:avLst/>
            </a:prstGeom>
            <a:noFill/>
          </p:spPr>
          <p:txBody>
            <a:bodyPr wrap="none" rtlCol="0">
              <a:spAutoFit/>
            </a:bodyPr>
            <a:lstStyle/>
            <a:p>
              <a:pPr algn="ctr"/>
              <a:r>
                <a:rPr lang="en-US" sz="2800" dirty="0">
                  <a:solidFill>
                    <a:schemeClr val="bg2"/>
                  </a:solidFill>
                  <a:latin typeface="Arial" panose="020B0604020202020204" pitchFamily="34" charset="0"/>
                  <a:cs typeface="Arial" panose="020B0604020202020204" pitchFamily="34" charset="0"/>
                </a:rPr>
                <a:t>63.6%</a:t>
              </a:r>
            </a:p>
            <a:p>
              <a:pPr algn="ctr"/>
              <a:r>
                <a:rPr lang="en-US" sz="2800" dirty="0">
                  <a:solidFill>
                    <a:schemeClr val="bg2"/>
                  </a:solidFill>
                  <a:latin typeface="Arial" panose="020B0604020202020204" pitchFamily="34" charset="0"/>
                  <a:cs typeface="Arial" panose="020B0604020202020204" pitchFamily="34" charset="0"/>
                </a:rPr>
                <a:t>(637)</a:t>
              </a:r>
            </a:p>
          </p:txBody>
        </p:sp>
        <p:sp>
          <p:nvSpPr>
            <p:cNvPr id="745" name="TextBox 744">
              <a:extLst>
                <a:ext uri="{FF2B5EF4-FFF2-40B4-BE49-F238E27FC236}">
                  <a16:creationId xmlns:a16="http://schemas.microsoft.com/office/drawing/2014/main" id="{9432D523-BD52-9516-CA3B-C8EACD7058EA}"/>
                </a:ext>
              </a:extLst>
            </p:cNvPr>
            <p:cNvSpPr txBox="1"/>
            <p:nvPr/>
          </p:nvSpPr>
          <p:spPr>
            <a:xfrm>
              <a:off x="668258" y="5062490"/>
              <a:ext cx="415758" cy="395176"/>
            </a:xfrm>
            <a:prstGeom prst="rect">
              <a:avLst/>
            </a:prstGeom>
            <a:noFill/>
          </p:spPr>
          <p:txBody>
            <a:bodyPr wrap="none" rtlCol="0">
              <a:spAutoFit/>
            </a:bodyPr>
            <a:lstStyle/>
            <a:p>
              <a:pPr algn="ctr"/>
              <a:r>
                <a:rPr lang="en-US" sz="2800" dirty="0">
                  <a:solidFill>
                    <a:srgbClr val="E25759"/>
                  </a:solidFill>
                  <a:latin typeface="Arial" panose="020B0604020202020204" pitchFamily="34" charset="0"/>
                  <a:cs typeface="Arial" panose="020B0604020202020204" pitchFamily="34" charset="0"/>
                </a:rPr>
                <a:t>7.5%</a:t>
              </a:r>
            </a:p>
            <a:p>
              <a:pPr algn="ctr"/>
              <a:r>
                <a:rPr lang="en-US" sz="2800" dirty="0">
                  <a:solidFill>
                    <a:srgbClr val="E25759"/>
                  </a:solidFill>
                  <a:latin typeface="Arial" panose="020B0604020202020204" pitchFamily="34" charset="0"/>
                  <a:cs typeface="Arial" panose="020B0604020202020204" pitchFamily="34" charset="0"/>
                </a:rPr>
                <a:t>(75)</a:t>
              </a:r>
            </a:p>
          </p:txBody>
        </p:sp>
        <p:sp>
          <p:nvSpPr>
            <p:cNvPr id="746" name="TextBox 745">
              <a:extLst>
                <a:ext uri="{FF2B5EF4-FFF2-40B4-BE49-F238E27FC236}">
                  <a16:creationId xmlns:a16="http://schemas.microsoft.com/office/drawing/2014/main" id="{1971F47E-3834-5E31-1CD4-7609E577DDFE}"/>
                </a:ext>
              </a:extLst>
            </p:cNvPr>
            <p:cNvSpPr txBox="1"/>
            <p:nvPr/>
          </p:nvSpPr>
          <p:spPr>
            <a:xfrm>
              <a:off x="1158716" y="4919850"/>
              <a:ext cx="498751" cy="395176"/>
            </a:xfrm>
            <a:prstGeom prst="rect">
              <a:avLst/>
            </a:prstGeom>
            <a:noFill/>
          </p:spPr>
          <p:txBody>
            <a:bodyPr wrap="none" rtlCol="0">
              <a:spAutoFit/>
            </a:bodyPr>
            <a:lstStyle/>
            <a:p>
              <a:pPr algn="ctr"/>
              <a:r>
                <a:rPr lang="en-US" sz="2800" dirty="0">
                  <a:solidFill>
                    <a:srgbClr val="77B7B3"/>
                  </a:solidFill>
                  <a:latin typeface="Arial" panose="020B0604020202020204" pitchFamily="34" charset="0"/>
                  <a:cs typeface="Arial" panose="020B0604020202020204" pitchFamily="34" charset="0"/>
                </a:rPr>
                <a:t>10.2%</a:t>
              </a:r>
            </a:p>
            <a:p>
              <a:pPr algn="ctr"/>
              <a:r>
                <a:rPr lang="en-US" sz="2800" dirty="0">
                  <a:solidFill>
                    <a:srgbClr val="77B7B3"/>
                  </a:solidFill>
                  <a:latin typeface="Arial" panose="020B0604020202020204" pitchFamily="34" charset="0"/>
                  <a:cs typeface="Arial" panose="020B0604020202020204" pitchFamily="34" charset="0"/>
                </a:rPr>
                <a:t>(102)</a:t>
              </a:r>
            </a:p>
          </p:txBody>
        </p:sp>
        <p:sp>
          <p:nvSpPr>
            <p:cNvPr id="747" name="TextBox 746">
              <a:extLst>
                <a:ext uri="{FF2B5EF4-FFF2-40B4-BE49-F238E27FC236}">
                  <a16:creationId xmlns:a16="http://schemas.microsoft.com/office/drawing/2014/main" id="{42212C09-8313-F777-1EC7-0B8006DFF5E8}"/>
                </a:ext>
              </a:extLst>
            </p:cNvPr>
            <p:cNvSpPr txBox="1"/>
            <p:nvPr/>
          </p:nvSpPr>
          <p:spPr>
            <a:xfrm>
              <a:off x="1825925" y="5181913"/>
              <a:ext cx="498751" cy="395176"/>
            </a:xfrm>
            <a:prstGeom prst="rect">
              <a:avLst/>
            </a:prstGeom>
            <a:noFill/>
          </p:spPr>
          <p:txBody>
            <a:bodyPr wrap="none" rtlCol="0">
              <a:spAutoFit/>
            </a:bodyPr>
            <a:lstStyle/>
            <a:p>
              <a:pPr algn="ctr"/>
              <a:r>
                <a:rPr lang="en-US" sz="2800" dirty="0">
                  <a:solidFill>
                    <a:srgbClr val="4E79A7"/>
                  </a:solidFill>
                  <a:latin typeface="Arial" panose="020B0604020202020204" pitchFamily="34" charset="0"/>
                  <a:cs typeface="Arial" panose="020B0604020202020204" pitchFamily="34" charset="0"/>
                </a:rPr>
                <a:t>18.5%</a:t>
              </a:r>
            </a:p>
            <a:p>
              <a:pPr algn="ctr"/>
              <a:r>
                <a:rPr lang="en-US" sz="2800" dirty="0">
                  <a:solidFill>
                    <a:srgbClr val="4E79A7"/>
                  </a:solidFill>
                  <a:latin typeface="Arial" panose="020B0604020202020204" pitchFamily="34" charset="0"/>
                  <a:cs typeface="Arial" panose="020B0604020202020204" pitchFamily="34" charset="0"/>
                </a:rPr>
                <a:t>(185)</a:t>
              </a:r>
            </a:p>
          </p:txBody>
        </p:sp>
        <p:sp>
          <p:nvSpPr>
            <p:cNvPr id="748" name="TextBox 747">
              <a:extLst>
                <a:ext uri="{FF2B5EF4-FFF2-40B4-BE49-F238E27FC236}">
                  <a16:creationId xmlns:a16="http://schemas.microsoft.com/office/drawing/2014/main" id="{B479C538-AABB-D7E3-8C53-298C01B67541}"/>
                </a:ext>
              </a:extLst>
            </p:cNvPr>
            <p:cNvSpPr txBox="1"/>
            <p:nvPr/>
          </p:nvSpPr>
          <p:spPr>
            <a:xfrm>
              <a:off x="446047" y="5382538"/>
              <a:ext cx="415758" cy="395176"/>
            </a:xfrm>
            <a:prstGeom prst="rect">
              <a:avLst/>
            </a:prstGeom>
            <a:noFill/>
          </p:spPr>
          <p:txBody>
            <a:bodyPr wrap="none" rtlCol="0">
              <a:spAutoFit/>
            </a:bodyPr>
            <a:lstStyle/>
            <a:p>
              <a:pPr algn="ctr"/>
              <a:r>
                <a:rPr lang="en-US" sz="2800" dirty="0">
                  <a:solidFill>
                    <a:srgbClr val="F28E2A"/>
                  </a:solidFill>
                  <a:latin typeface="Arial" panose="020B0604020202020204" pitchFamily="34" charset="0"/>
                  <a:cs typeface="Arial" panose="020B0604020202020204" pitchFamily="34" charset="0"/>
                </a:rPr>
                <a:t>0.2%</a:t>
              </a:r>
            </a:p>
            <a:p>
              <a:pPr algn="ctr"/>
              <a:r>
                <a:rPr lang="en-US" sz="2800" dirty="0">
                  <a:solidFill>
                    <a:srgbClr val="F28E2A"/>
                  </a:solidFill>
                  <a:latin typeface="Arial" panose="020B0604020202020204" pitchFamily="34" charset="0"/>
                  <a:cs typeface="Arial" panose="020B0604020202020204" pitchFamily="34" charset="0"/>
                </a:rPr>
                <a:t>(2)</a:t>
              </a:r>
            </a:p>
          </p:txBody>
        </p:sp>
      </p:grpSp>
      <p:grpSp>
        <p:nvGrpSpPr>
          <p:cNvPr id="749" name="Group 748">
            <a:extLst>
              <a:ext uri="{FF2B5EF4-FFF2-40B4-BE49-F238E27FC236}">
                <a16:creationId xmlns:a16="http://schemas.microsoft.com/office/drawing/2014/main" id="{EE885A13-1CA4-0012-1FD9-9289F7B859FF}"/>
              </a:ext>
            </a:extLst>
          </p:cNvPr>
          <p:cNvGrpSpPr/>
          <p:nvPr/>
        </p:nvGrpSpPr>
        <p:grpSpPr>
          <a:xfrm>
            <a:off x="19194965" y="18505221"/>
            <a:ext cx="4541223" cy="4350866"/>
            <a:chOff x="2495238" y="5170534"/>
            <a:chExt cx="1880904" cy="1802061"/>
          </a:xfrm>
        </p:grpSpPr>
        <p:pic>
          <p:nvPicPr>
            <p:cNvPr id="750" name="Picture 749">
              <a:extLst>
                <a:ext uri="{FF2B5EF4-FFF2-40B4-BE49-F238E27FC236}">
                  <a16:creationId xmlns:a16="http://schemas.microsoft.com/office/drawing/2014/main" id="{7A9BDD6E-02CD-8B31-815A-86DD7FA6DAEF}"/>
                </a:ext>
              </a:extLst>
            </p:cNvPr>
            <p:cNvPicPr>
              <a:picLocks noChangeAspect="1"/>
            </p:cNvPicPr>
            <p:nvPr/>
          </p:nvPicPr>
          <p:blipFill>
            <a:blip r:embed="rId29"/>
            <a:srcRect l="10932" t="13542" r="11220" b="9658"/>
            <a:stretch/>
          </p:blipFill>
          <p:spPr>
            <a:xfrm>
              <a:off x="2495238" y="5522184"/>
              <a:ext cx="1419944" cy="1450411"/>
            </a:xfrm>
            <a:prstGeom prst="ellipse">
              <a:avLst/>
            </a:prstGeom>
          </p:spPr>
        </p:pic>
        <p:sp>
          <p:nvSpPr>
            <p:cNvPr id="751" name="TextBox 750">
              <a:extLst>
                <a:ext uri="{FF2B5EF4-FFF2-40B4-BE49-F238E27FC236}">
                  <a16:creationId xmlns:a16="http://schemas.microsoft.com/office/drawing/2014/main" id="{8A6BF3D1-5EBF-1FBA-376E-FA83530DF511}"/>
                </a:ext>
              </a:extLst>
            </p:cNvPr>
            <p:cNvSpPr txBox="1"/>
            <p:nvPr/>
          </p:nvSpPr>
          <p:spPr>
            <a:xfrm>
              <a:off x="2950409" y="6404067"/>
              <a:ext cx="498751" cy="395176"/>
            </a:xfrm>
            <a:prstGeom prst="rect">
              <a:avLst/>
            </a:prstGeom>
            <a:noFill/>
          </p:spPr>
          <p:txBody>
            <a:bodyPr wrap="none" rtlCol="0">
              <a:spAutoFit/>
            </a:bodyPr>
            <a:lstStyle/>
            <a:p>
              <a:pPr algn="ctr"/>
              <a:r>
                <a:rPr lang="en-US" sz="2800" dirty="0">
                  <a:solidFill>
                    <a:schemeClr val="bg2"/>
                  </a:solidFill>
                  <a:latin typeface="Arial" panose="020B0604020202020204" pitchFamily="34" charset="0"/>
                  <a:cs typeface="Arial" panose="020B0604020202020204" pitchFamily="34" charset="0"/>
                </a:rPr>
                <a:t>54.3%</a:t>
              </a:r>
            </a:p>
            <a:p>
              <a:pPr algn="ctr"/>
              <a:r>
                <a:rPr lang="en-US" sz="2800" dirty="0">
                  <a:solidFill>
                    <a:schemeClr val="bg2"/>
                  </a:solidFill>
                  <a:latin typeface="Arial" panose="020B0604020202020204" pitchFamily="34" charset="0"/>
                  <a:cs typeface="Arial" panose="020B0604020202020204" pitchFamily="34" charset="0"/>
                </a:rPr>
                <a:t>(823)</a:t>
              </a:r>
            </a:p>
          </p:txBody>
        </p:sp>
        <p:sp>
          <p:nvSpPr>
            <p:cNvPr id="752" name="TextBox 751">
              <a:extLst>
                <a:ext uri="{FF2B5EF4-FFF2-40B4-BE49-F238E27FC236}">
                  <a16:creationId xmlns:a16="http://schemas.microsoft.com/office/drawing/2014/main" id="{7E4E546F-9D12-C2F1-8C7D-8F5984474234}"/>
                </a:ext>
              </a:extLst>
            </p:cNvPr>
            <p:cNvSpPr txBox="1"/>
            <p:nvPr/>
          </p:nvSpPr>
          <p:spPr>
            <a:xfrm>
              <a:off x="2654181" y="5170534"/>
              <a:ext cx="498751" cy="395176"/>
            </a:xfrm>
            <a:prstGeom prst="rect">
              <a:avLst/>
            </a:prstGeom>
            <a:noFill/>
          </p:spPr>
          <p:txBody>
            <a:bodyPr wrap="none" rtlCol="0">
              <a:spAutoFit/>
            </a:bodyPr>
            <a:lstStyle/>
            <a:p>
              <a:pPr algn="ctr"/>
              <a:r>
                <a:rPr lang="en-US" sz="2800" dirty="0">
                  <a:solidFill>
                    <a:srgbClr val="E25759"/>
                  </a:solidFill>
                  <a:latin typeface="Arial" panose="020B0604020202020204" pitchFamily="34" charset="0"/>
                  <a:cs typeface="Arial" panose="020B0604020202020204" pitchFamily="34" charset="0"/>
                </a:rPr>
                <a:t>15.9%</a:t>
              </a:r>
            </a:p>
            <a:p>
              <a:pPr algn="ctr"/>
              <a:r>
                <a:rPr lang="en-US" sz="2800" dirty="0">
                  <a:solidFill>
                    <a:srgbClr val="E25759"/>
                  </a:solidFill>
                  <a:latin typeface="Arial" panose="020B0604020202020204" pitchFamily="34" charset="0"/>
                  <a:cs typeface="Arial" panose="020B0604020202020204" pitchFamily="34" charset="0"/>
                </a:rPr>
                <a:t>(249)</a:t>
              </a:r>
            </a:p>
          </p:txBody>
        </p:sp>
        <p:sp>
          <p:nvSpPr>
            <p:cNvPr id="753" name="TextBox 752">
              <a:extLst>
                <a:ext uri="{FF2B5EF4-FFF2-40B4-BE49-F238E27FC236}">
                  <a16:creationId xmlns:a16="http://schemas.microsoft.com/office/drawing/2014/main" id="{FC155EEC-8360-F282-D5D7-BE0B7BAD0D90}"/>
                </a:ext>
              </a:extLst>
            </p:cNvPr>
            <p:cNvSpPr txBox="1"/>
            <p:nvPr/>
          </p:nvSpPr>
          <p:spPr>
            <a:xfrm>
              <a:off x="3493581" y="5279355"/>
              <a:ext cx="498751" cy="395176"/>
            </a:xfrm>
            <a:prstGeom prst="rect">
              <a:avLst/>
            </a:prstGeom>
            <a:noFill/>
          </p:spPr>
          <p:txBody>
            <a:bodyPr wrap="none" rtlCol="0">
              <a:spAutoFit/>
            </a:bodyPr>
            <a:lstStyle/>
            <a:p>
              <a:pPr algn="ctr"/>
              <a:r>
                <a:rPr lang="en-US" sz="2800" dirty="0">
                  <a:solidFill>
                    <a:srgbClr val="77B7B3"/>
                  </a:solidFill>
                  <a:latin typeface="Arial" panose="020B0604020202020204" pitchFamily="34" charset="0"/>
                  <a:cs typeface="Arial" panose="020B0604020202020204" pitchFamily="34" charset="0"/>
                </a:rPr>
                <a:t>14.5%</a:t>
              </a:r>
            </a:p>
            <a:p>
              <a:pPr algn="ctr"/>
              <a:r>
                <a:rPr lang="en-US" sz="2800" dirty="0">
                  <a:solidFill>
                    <a:srgbClr val="77B7B3"/>
                  </a:solidFill>
                  <a:latin typeface="Arial" panose="020B0604020202020204" pitchFamily="34" charset="0"/>
                  <a:cs typeface="Arial" panose="020B0604020202020204" pitchFamily="34" charset="0"/>
                </a:rPr>
                <a:t>(223)</a:t>
              </a:r>
            </a:p>
          </p:txBody>
        </p:sp>
        <p:sp>
          <p:nvSpPr>
            <p:cNvPr id="754" name="TextBox 753">
              <a:extLst>
                <a:ext uri="{FF2B5EF4-FFF2-40B4-BE49-F238E27FC236}">
                  <a16:creationId xmlns:a16="http://schemas.microsoft.com/office/drawing/2014/main" id="{E7935A0F-081C-BD53-7ED7-A034047AA838}"/>
                </a:ext>
              </a:extLst>
            </p:cNvPr>
            <p:cNvSpPr txBox="1"/>
            <p:nvPr/>
          </p:nvSpPr>
          <p:spPr>
            <a:xfrm>
              <a:off x="3877391" y="6063887"/>
              <a:ext cx="498751" cy="395176"/>
            </a:xfrm>
            <a:prstGeom prst="rect">
              <a:avLst/>
            </a:prstGeom>
            <a:noFill/>
          </p:spPr>
          <p:txBody>
            <a:bodyPr wrap="none" rtlCol="0">
              <a:spAutoFit/>
            </a:bodyPr>
            <a:lstStyle/>
            <a:p>
              <a:pPr algn="ctr"/>
              <a:r>
                <a:rPr lang="en-US" sz="2800" dirty="0">
                  <a:solidFill>
                    <a:srgbClr val="4E79A7"/>
                  </a:solidFill>
                  <a:latin typeface="Arial" panose="020B0604020202020204" pitchFamily="34" charset="0"/>
                  <a:cs typeface="Arial" panose="020B0604020202020204" pitchFamily="34" charset="0"/>
                </a:rPr>
                <a:t>16.2%</a:t>
              </a:r>
            </a:p>
            <a:p>
              <a:pPr algn="ctr"/>
              <a:r>
                <a:rPr lang="en-US" sz="2800" dirty="0">
                  <a:solidFill>
                    <a:srgbClr val="4E79A7"/>
                  </a:solidFill>
                  <a:latin typeface="Arial" panose="020B0604020202020204" pitchFamily="34" charset="0"/>
                  <a:cs typeface="Arial" panose="020B0604020202020204" pitchFamily="34" charset="0"/>
                </a:rPr>
                <a:t>(249)</a:t>
              </a:r>
            </a:p>
          </p:txBody>
        </p:sp>
      </p:grpSp>
    </p:spTree>
    <p:extLst>
      <p:ext uri="{BB962C8B-B14F-4D97-AF65-F5344CB8AC3E}">
        <p14:creationId xmlns:p14="http://schemas.microsoft.com/office/powerpoint/2010/main" val="165080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9050</TotalTime>
  <Words>1077</Words>
  <Application>Microsoft Macintosh PowerPoint</Application>
  <PresentationFormat>Custom</PresentationFormat>
  <Paragraphs>154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Garcia, Brandon Thomas</dc:creator>
  <cp:lastModifiedBy>Garcia, Brandon Thomas</cp:lastModifiedBy>
  <cp:revision>2</cp:revision>
  <dcterms:created xsi:type="dcterms:W3CDTF">2024-08-22T17:05:14Z</dcterms:created>
  <dcterms:modified xsi:type="dcterms:W3CDTF">2024-11-02T13:53:12Z</dcterms:modified>
</cp:coreProperties>
</file>